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89" r:id="rId5"/>
    <p:sldMasterId id="214748369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D73096-2125-4681-BEEE-6F92FAA92508}">
  <a:tblStyle styleId="{41D73096-2125-4681-BEEE-6F92FAA92508}" styleName="Table_0">
    <a:wholeTbl>
      <a:tcTxStyle b="off" i="off">
        <a:font>
          <a:latin typeface="Rockwell"/>
          <a:ea typeface="Rockwell"/>
          <a:cs typeface="Rockwel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F2E6"/>
          </a:solidFill>
        </a:fill>
      </a:tcStyle>
    </a:wholeTbl>
    <a:band1H>
      <a:tcTxStyle b="off" i="off"/>
      <a:tcStyle>
        <a:fill>
          <a:solidFill>
            <a:srgbClr val="D7E5CA"/>
          </a:solidFill>
        </a:fill>
      </a:tcStyle>
    </a:band1H>
    <a:band2H>
      <a:tcTxStyle b="off" i="off"/>
    </a:band2H>
    <a:band1V>
      <a:tcTxStyle b="off" i="off"/>
      <a:tcStyle>
        <a:fill>
          <a:solidFill>
            <a:srgbClr val="D7E5CA"/>
          </a:solidFill>
        </a:fill>
      </a:tcStyle>
    </a:band1V>
    <a:band2V>
      <a:tcTxStyle b="off" i="off"/>
    </a:band2V>
    <a:lastCol>
      <a:tcTxStyle b="on" i="off">
        <a:font>
          <a:latin typeface="Rockwell"/>
          <a:ea typeface="Rockwell"/>
          <a:cs typeface="Rockwell"/>
        </a:font>
        <a:schemeClr val="lt1"/>
      </a:tcTxStyle>
      <a:tcStyle>
        <a:fill>
          <a:solidFill>
            <a:schemeClr val="accent1"/>
          </a:solidFill>
        </a:fill>
      </a:tcStyle>
    </a:lastCol>
    <a:firstCol>
      <a:tcTxStyle b="on" i="off">
        <a:font>
          <a:latin typeface="Rockwell"/>
          <a:ea typeface="Rockwell"/>
          <a:cs typeface="Rockwell"/>
        </a:font>
        <a:schemeClr val="lt1"/>
      </a:tcTxStyle>
      <a:tcStyle>
        <a:fill>
          <a:solidFill>
            <a:schemeClr val="accent1"/>
          </a:solidFill>
        </a:fill>
      </a:tcStyle>
    </a:firstCol>
    <a:lastRow>
      <a:tcTxStyle b="on" i="off">
        <a:font>
          <a:latin typeface="Rockwell"/>
          <a:ea typeface="Rockwell"/>
          <a:cs typeface="Rockwel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Rockwell"/>
          <a:ea typeface="Rockwell"/>
          <a:cs typeface="Rockwel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1" name="Google Shape;411;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9f736ff998_0_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9f736ff998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p:txBody>
      </p:sp>
      <p:sp>
        <p:nvSpPr>
          <p:cNvPr id="516" name="Google Shape;516;g9f736ff998_0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9f736ff998_0_6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g9f736ff998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p:txBody>
      </p:sp>
      <p:sp>
        <p:nvSpPr>
          <p:cNvPr id="541" name="Google Shape;541;g9f736ff998_0_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9f736ff998_0_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9f736ff998_0_1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p:txBody>
      </p:sp>
      <p:sp>
        <p:nvSpPr>
          <p:cNvPr id="561" name="Google Shape;561;g9f736ff998_0_1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a4a032457d_0_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a4a032457d_0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ga4a032457d_0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4a032457d_0_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a4a032457d_0_9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p:txBody>
      </p:sp>
      <p:sp>
        <p:nvSpPr>
          <p:cNvPr id="593" name="Google Shape;593;ga4a032457d_0_9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9f736ff998_0_1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9f736ff998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g9f736ff998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4a032457d_0_9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0" name="Google Shape;610;ga4a032457d_0_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ga4a032457d_0_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a4a032457d_0_1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a4a032457d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a4a032457d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4a032457d_0_1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6" name="Google Shape;626;ga4a032457d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7" name="Google Shape;627;ga4a032457d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a4a032457d_0_1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6" name="Google Shape;636;ga4a032457d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7" name="Google Shape;637;ga4a032457d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6" name="Google Shape;41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language we are hoping will emerge is “I see a whole cute into 3 equal pieces and I’m picturing 2 of the 1/3 pieces.</a:t>
            </a:r>
            <a:endParaRPr/>
          </a:p>
        </p:txBody>
      </p:sp>
      <p:sp>
        <p:nvSpPr>
          <p:cNvPr id="417" name="Google Shape;41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4a032457d_0_1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4" name="Google Shape;644;ga4a032457d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5" name="Google Shape;645;ga4a032457d_0_1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a4a032457d_0_1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2" name="Google Shape;652;ga4a032457d_0_1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ga4a032457d_0_1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a4a032457d_0_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1" name="Google Shape;661;ga4a032457d_0_1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2" name="Google Shape;662;ga4a032457d_0_1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4a032457d_0_1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ga4a032457d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 the first demonstration and then hand out the worksheet.  Students have a tendency to read ahead and will miss the first demonstration.</a:t>
            </a:r>
            <a:endParaRPr/>
          </a:p>
        </p:txBody>
      </p:sp>
      <p:sp>
        <p:nvSpPr>
          <p:cNvPr id="670" name="Google Shape;670;ga4a032457d_0_1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a4a032457d_0_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ga4a032457d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9" name="Google Shape;679;ga4a032457d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9f736ff998_0_1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0" name="Google Shape;690;g9f736ff998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1" name="Google Shape;691;g9f736ff998_0_1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9f736ff998_0_15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5" name="Google Shape;705;g9f736ff998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6" name="Google Shape;706;g9f736ff998_0_1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9f736ff998_0_17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9f736ff998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2" name="Google Shape;722;g9f736ff998_0_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4a032457d_0_16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a4a032457d_0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If the students are already familiar with this table of values, you could fill in the rod values ahead of time, or you could have the students fill them in quickly as review.</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Be sure that the students understand which numbers fill in which blanks. Students will seem to get it when speaking, but will fill in the blanks backwards.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Students will get confused the first time they encounter a problem where the answer is not a whole number. Help them see that they need to find the fraction of a copy.</a:t>
            </a:r>
            <a:endParaRPr/>
          </a:p>
        </p:txBody>
      </p:sp>
      <p:sp>
        <p:nvSpPr>
          <p:cNvPr id="738" name="Google Shape;738;ga4a032457d_0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4a032457d_0_1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0" name="Google Shape;750;ga4a032457d_0_1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If the students are already familiar with this table of values, you could fill in the rod values ahead of time, or you could have the students fill them in quickly as review.</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Be sure that the students understand which numbers fill in which blanks. Students will seem to get it when speaking, but will fill in the blanks backwards.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Students will get confused the first time they encounter a problem where the answer is not a whole number. Help them see that they need to find the fraction of a copy.</a:t>
            </a:r>
            <a:endParaRPr/>
          </a:p>
        </p:txBody>
      </p:sp>
      <p:sp>
        <p:nvSpPr>
          <p:cNvPr id="751" name="Google Shape;751;ga4a032457d_0_1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7" name="Google Shape;42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language we are hoping will emerge is “I see a whole cut into 3 equal pieces and I’m picturing 2 of the 1/3 pieces”</a:t>
            </a:r>
            <a:endParaRPr/>
          </a:p>
        </p:txBody>
      </p:sp>
      <p:sp>
        <p:nvSpPr>
          <p:cNvPr id="428" name="Google Shape;42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10adc3606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4" name="Google Shape;764;ga10adc360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If the students are already familiar with this table of values, you could fill in the rod values ahead of time, or you could have the students fill them in quickly as review.</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Be sure that the students understand which numbers fill in which blanks. Students will seem to get it when speaking, but will fill in the blanks backwards.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Students will get confused the first time they encounter a problem where the answer is not a whole number. Help them see that they need to find the fraction of a copy.</a:t>
            </a:r>
            <a:endParaRPr/>
          </a:p>
        </p:txBody>
      </p:sp>
      <p:sp>
        <p:nvSpPr>
          <p:cNvPr id="765" name="Google Shape;765;ga10adc3606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a10adc3606_1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5" name="Google Shape;775;ga10adc3606_1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If the students are already familiar with this table of values, you could fill in the rod values ahead of time, or you could have the students fill them in quickly as review.</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Be sure that the students understand which numbers fill in which blanks. Students will seem to get it when speaking, but will fill in the blanks backwards.</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 </a:t>
            </a:r>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Students will get confused the first time they encounter a problem where the answer is not a whole number. Help them see that they need to find the fraction of a copy.</a:t>
            </a:r>
            <a:endParaRPr/>
          </a:p>
        </p:txBody>
      </p:sp>
      <p:sp>
        <p:nvSpPr>
          <p:cNvPr id="776" name="Google Shape;776;ga10adc3606_1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4a032457d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83" name="Google Shape;783;ga4a032457d_0_2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a4a032457d_0_1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0" name="Google Shape;790;ga4a032457d_0_1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4a032457d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a4a032457d_0_18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4a032457d_0_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4" name="Google Shape;804;ga4a032457d_0_1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a4a032457d_0_20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0" name="Google Shape;810;ga4a032457d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Demonstrate how to change the original problems into problems rewritten such that the numbers are of the same type. Start by finding the correct rods to represent the numbers in the original problem. Then, trade the rods so that both numbers are represented with the same color rod. Finally point out that now that the rods are the same color, the color is irrelevant. Fill in the table as you work through the first couple of rows.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goal here is to have the students realize that once we have the numbers rewritten in the same “type,” the type becomes irrelevant and is therefore ignored. For fractions, the denominator is the “type,” hence; students should see the need for common denominators. Once the fractions are written with common denominators, they are of the same type and therefore the denominator can be ignored. Just as the color of the rod did not matter in the initial examples “color” of the fraction does not affect the solution to the division problem.</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Note: Help the students to see that when they get to the problems with mixed numbers, they will first need to convert to common fraction form.</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Note: The “Equivalent Problem” column shows a multiplicative comparison.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br>
              <a:rPr lang="en-US" sz="1200">
                <a:solidFill>
                  <a:schemeClr val="dk1"/>
                </a:solidFill>
                <a:latin typeface="Calibri"/>
                <a:ea typeface="Calibri"/>
                <a:cs typeface="Calibri"/>
                <a:sym typeface="Calibri"/>
              </a:rPr>
            </a:br>
            <a:endParaRPr/>
          </a:p>
        </p:txBody>
      </p:sp>
      <p:sp>
        <p:nvSpPr>
          <p:cNvPr id="811" name="Google Shape;811;ga4a032457d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4a032457d_0_2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ga4a032457d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9" name="Google Shape;819;ga4a032457d_0_2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a4a032457d_0_2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ga4a032457d_0_2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Demonstrate how to change the original problems into problems rewritten such that the numbers are of the same type. Start by finding the correct rods to represent the numbers in the original problem. Then, trade the rods so that both numbers are represented with the same color rod. Finally point out that now that the rods are the same color, the color is irrelevant. Fill in the table as you work through the first couple of rows.</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goal here is to have the students realize that once we have the numbers rewritten in the same “type,” the type becomes irrelevant and is therefore ignored. For fractions, the denominator is the “type,” hence; students should see the need for common denominators. Once the fractions are written with common denominators, they are of the same type and therefore the denominator can be ignored. Just as the color of the rod did not matter in the initial examples “color” of the fraction does not affect the solution to the division problem.</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Note: Help the students to see that when they get to the problems with mixed numbers, they will first need to convert to common fraction form.</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Note: The “Equivalent Problem” column shows a multiplicative comparison.</a:t>
            </a:r>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br>
              <a:rPr lang="en-US" sz="1200">
                <a:solidFill>
                  <a:schemeClr val="dk1"/>
                </a:solidFill>
                <a:latin typeface="Calibri"/>
                <a:ea typeface="Calibri"/>
                <a:cs typeface="Calibri"/>
                <a:sym typeface="Calibri"/>
              </a:rPr>
            </a:br>
            <a:endParaRPr/>
          </a:p>
        </p:txBody>
      </p:sp>
      <p:sp>
        <p:nvSpPr>
          <p:cNvPr id="827" name="Google Shape;827;ga4a032457d_0_2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cf3427c804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cf3427c8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gcf3427c80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cf3427c804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cf3427c804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2" name="Google Shape;842;gcf3427c804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cf3427c804_0_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cf3427c804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gcf3427c804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a4a032457d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6" name="Google Shape;856;ga4a032457d_0_2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10adc3606_1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10adc3606_1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a10adc3606_1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a4a032457d_0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5" name="Google Shape;875;ga4a032457d_0_2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a4a032457d_0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82" name="Google Shape;882;ga4a032457d_0_2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a4a032457d_0_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1" name="Google Shape;891;ga4a032457d_0_25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10adc3606_1_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10adc3606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1" name="Google Shape;901;ga10adc3606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4a032457d_0_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8" name="Google Shape;448;ga4a032457d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a4a032457d_0_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9f736ff998_0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9f736ff998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9f736ff998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4a032457d_0_6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a4a032457d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a:p>
            <a:pPr indent="0" lvl="0" marL="0" rtl="0" algn="l">
              <a:lnSpc>
                <a:spcPct val="100000"/>
              </a:lnSpc>
              <a:spcBef>
                <a:spcPts val="0"/>
              </a:spcBef>
              <a:spcAft>
                <a:spcPts val="0"/>
              </a:spcAft>
              <a:buSzPts val="1400"/>
              <a:buNone/>
            </a:pPr>
            <a:r>
              <a:t/>
            </a:r>
            <a:endParaRPr/>
          </a:p>
        </p:txBody>
      </p:sp>
      <p:sp>
        <p:nvSpPr>
          <p:cNvPr id="469" name="Google Shape;469;ga4a032457d_0_6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4a032457d_0_7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ga4a032457d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p:txBody>
      </p:sp>
      <p:sp>
        <p:nvSpPr>
          <p:cNvPr id="478" name="Google Shape;478;ga4a032457d_0_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9f736ff998_0_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g9f736ff998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is where the meaning of the unit is so important.  </a:t>
            </a:r>
            <a:endParaRPr/>
          </a:p>
          <a:p>
            <a:pPr indent="0" lvl="0" marL="0" rtl="0" algn="l">
              <a:lnSpc>
                <a:spcPct val="100000"/>
              </a:lnSpc>
              <a:spcBef>
                <a:spcPts val="0"/>
              </a:spcBef>
              <a:spcAft>
                <a:spcPts val="0"/>
              </a:spcAft>
              <a:buSzPts val="1400"/>
              <a:buNone/>
            </a:pPr>
            <a:r>
              <a:rPr lang="en-US"/>
              <a:t>Some students might say they ate 1/3 of the original tray.  We have to try to move them towards recognizing that the 1/3 was using the leftover as the unit.  We want to go back and use the original tray as the unit.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1/3 of the leftovers is actually ¼ of the original tray.</a:t>
            </a:r>
            <a:endParaRPr/>
          </a:p>
        </p:txBody>
      </p:sp>
      <p:sp>
        <p:nvSpPr>
          <p:cNvPr id="497" name="Google Shape;497;g9f736ff998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4800600" y="4624668"/>
            <a:ext cx="4038600" cy="9334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4800600" y="5562599"/>
            <a:ext cx="4038600" cy="748553"/>
          </a:xfrm>
          <a:prstGeom prst="rect">
            <a:avLst/>
          </a:prstGeom>
          <a:noFill/>
          <a:ln>
            <a:noFill/>
          </a:ln>
        </p:spPr>
        <p:txBody>
          <a:bodyPr anchorCtr="0" anchor="t" bIns="45700" lIns="91425" spcFirstLastPara="1" rIns="91425" wrap="square" tIns="45700">
            <a:noAutofit/>
          </a:bodyPr>
          <a:lstStyle>
            <a:lvl1pPr lvl="0" algn="l">
              <a:lnSpc>
                <a:spcPct val="100000"/>
              </a:lnSpc>
              <a:spcBef>
                <a:spcPts val="300"/>
              </a:spcBef>
              <a:spcAft>
                <a:spcPts val="0"/>
              </a:spcAft>
              <a:buSzPts val="1050"/>
              <a:buNone/>
              <a:defRPr sz="1400">
                <a:solidFill>
                  <a:srgbClr val="888888"/>
                </a:solidFill>
              </a:defRPr>
            </a:lvl1pPr>
            <a:lvl2pPr lvl="1" algn="ctr">
              <a:lnSpc>
                <a:spcPct val="100000"/>
              </a:lnSpc>
              <a:spcBef>
                <a:spcPts val="600"/>
              </a:spcBef>
              <a:spcAft>
                <a:spcPts val="0"/>
              </a:spcAft>
              <a:buSzPts val="1350"/>
              <a:buNone/>
              <a:defRPr>
                <a:solidFill>
                  <a:srgbClr val="888888"/>
                </a:solidFill>
              </a:defRPr>
            </a:lvl2pPr>
            <a:lvl3pPr lvl="2" algn="ctr">
              <a:lnSpc>
                <a:spcPct val="100000"/>
              </a:lnSpc>
              <a:spcBef>
                <a:spcPts val="600"/>
              </a:spcBef>
              <a:spcAft>
                <a:spcPts val="0"/>
              </a:spcAft>
              <a:buSzPts val="1350"/>
              <a:buNone/>
              <a:defRPr>
                <a:solidFill>
                  <a:srgbClr val="888888"/>
                </a:solidFill>
              </a:defRPr>
            </a:lvl3pPr>
            <a:lvl4pPr lvl="3" algn="ctr">
              <a:lnSpc>
                <a:spcPct val="100000"/>
              </a:lnSpc>
              <a:spcBef>
                <a:spcPts val="600"/>
              </a:spcBef>
              <a:spcAft>
                <a:spcPts val="0"/>
              </a:spcAft>
              <a:buSzPts val="1350"/>
              <a:buNone/>
              <a:defRPr>
                <a:solidFill>
                  <a:srgbClr val="888888"/>
                </a:solidFill>
              </a:defRPr>
            </a:lvl4pPr>
            <a:lvl5pPr lvl="4" algn="ctr">
              <a:lnSpc>
                <a:spcPct val="100000"/>
              </a:lnSpc>
              <a:spcBef>
                <a:spcPts val="600"/>
              </a:spcBef>
              <a:spcAft>
                <a:spcPts val="0"/>
              </a:spcAft>
              <a:buSzPts val="1350"/>
              <a:buNone/>
              <a:defRPr>
                <a:solidFill>
                  <a:srgbClr val="888888"/>
                </a:solidFill>
              </a:defRPr>
            </a:lvl5pPr>
            <a:lvl6pPr lvl="5" algn="ctr">
              <a:lnSpc>
                <a:spcPct val="100000"/>
              </a:lnSpc>
              <a:spcBef>
                <a:spcPts val="360"/>
              </a:spcBef>
              <a:spcAft>
                <a:spcPts val="0"/>
              </a:spcAft>
              <a:buSzPts val="1350"/>
              <a:buNone/>
              <a:defRPr>
                <a:solidFill>
                  <a:srgbClr val="888888"/>
                </a:solidFill>
              </a:defRPr>
            </a:lvl6pPr>
            <a:lvl7pPr lvl="6" algn="ctr">
              <a:lnSpc>
                <a:spcPct val="100000"/>
              </a:lnSpc>
              <a:spcBef>
                <a:spcPts val="360"/>
              </a:spcBef>
              <a:spcAft>
                <a:spcPts val="0"/>
              </a:spcAft>
              <a:buSzPts val="1350"/>
              <a:buNone/>
              <a:defRPr>
                <a:solidFill>
                  <a:srgbClr val="888888"/>
                </a:solidFill>
              </a:defRPr>
            </a:lvl7pPr>
            <a:lvl8pPr lvl="7" algn="ctr">
              <a:lnSpc>
                <a:spcPct val="100000"/>
              </a:lnSpc>
              <a:spcBef>
                <a:spcPts val="360"/>
              </a:spcBef>
              <a:spcAft>
                <a:spcPts val="0"/>
              </a:spcAft>
              <a:buSzPts val="1350"/>
              <a:buNone/>
              <a:defRPr>
                <a:solidFill>
                  <a:srgbClr val="888888"/>
                </a:solidFill>
              </a:defRPr>
            </a:lvl8pPr>
            <a:lvl9pPr lvl="8" algn="ctr">
              <a:lnSpc>
                <a:spcPct val="100000"/>
              </a:lnSpc>
              <a:spcBef>
                <a:spcPts val="360"/>
              </a:spcBef>
              <a:spcAft>
                <a:spcPts val="0"/>
              </a:spcAft>
              <a:buSzPts val="1350"/>
              <a:buNone/>
              <a:defRPr>
                <a:solidFill>
                  <a:srgbClr val="888888"/>
                </a:solidFill>
              </a:defRPr>
            </a:lvl9pPr>
          </a:lstStyle>
          <a:p/>
        </p:txBody>
      </p:sp>
      <p:sp>
        <p:nvSpPr>
          <p:cNvPr id="18" name="Google Shape;18;p2"/>
          <p:cNvSpPr txBox="1"/>
          <p:nvPr>
            <p:ph idx="10" type="dt"/>
          </p:nvPr>
        </p:nvSpPr>
        <p:spPr>
          <a:xfrm>
            <a:off x="4800600" y="6425640"/>
            <a:ext cx="12326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6311153" y="6425640"/>
            <a:ext cx="261769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p:nvPr/>
        </p:nvSpPr>
        <p:spPr>
          <a:xfrm>
            <a:off x="282575" y="228600"/>
            <a:ext cx="4235450" cy="41879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1" name="Google Shape;21;p2"/>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2" name="Google Shape;22;p2"/>
          <p:cNvSpPr/>
          <p:nvPr/>
        </p:nvSpPr>
        <p:spPr>
          <a:xfrm>
            <a:off x="4624388" y="2377440"/>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23" name="Google Shape;23;p2"/>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4624388" y="228600"/>
            <a:ext cx="2057400" cy="203911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5" name="Google Shape;25;p2"/>
          <p:cNvSpPr/>
          <p:nvPr/>
        </p:nvSpPr>
        <p:spPr>
          <a:xfrm>
            <a:off x="6802438" y="2377440"/>
            <a:ext cx="2057400" cy="20391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spTree>
      <p:nvGrpSpPr>
        <p:cNvPr id="103" name="Shape 103"/>
        <p:cNvGrpSpPr/>
        <p:nvPr/>
      </p:nvGrpSpPr>
      <p:grpSpPr>
        <a:xfrm>
          <a:off x="0" y="0"/>
          <a:ext cx="0" cy="0"/>
          <a:chOff x="0" y="0"/>
          <a:chExt cx="0" cy="0"/>
        </a:xfrm>
      </p:grpSpPr>
      <p:sp>
        <p:nvSpPr>
          <p:cNvPr id="104" name="Google Shape;104;p11"/>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05" name="Google Shape;105;p11"/>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106" name="Google Shape;106;p11"/>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
          <p:cNvSpPr txBox="1"/>
          <p:nvPr>
            <p:ph idx="1" type="body"/>
          </p:nvPr>
        </p:nvSpPr>
        <p:spPr>
          <a:xfrm>
            <a:off x="4410075" y="1985963"/>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108" name="Google Shape;108;p11"/>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1"/>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1"/>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1"/>
          <p:cNvSpPr txBox="1"/>
          <p:nvPr>
            <p:ph idx="2" type="body"/>
          </p:nvPr>
        </p:nvSpPr>
        <p:spPr>
          <a:xfrm>
            <a:off x="498518" y="1985963"/>
            <a:ext cx="3657600" cy="4140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112" name="Google Shape;112;p11"/>
          <p:cNvSpPr txBox="1"/>
          <p:nvPr>
            <p:ph idx="3" type="body"/>
          </p:nvPr>
        </p:nvSpPr>
        <p:spPr>
          <a:xfrm>
            <a:off x="4410075" y="4169664"/>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tent">
  <p:cSld name="4 Content">
    <p:spTree>
      <p:nvGrpSpPr>
        <p:cNvPr id="113" name="Shape 113"/>
        <p:cNvGrpSpPr/>
        <p:nvPr/>
      </p:nvGrpSpPr>
      <p:grpSpPr>
        <a:xfrm>
          <a:off x="0" y="0"/>
          <a:ext cx="0" cy="0"/>
          <a:chOff x="0" y="0"/>
          <a:chExt cx="0" cy="0"/>
        </a:xfrm>
      </p:grpSpPr>
      <p:sp>
        <p:nvSpPr>
          <p:cNvPr id="114" name="Google Shape;114;p12"/>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15" name="Google Shape;115;p12"/>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116" name="Google Shape;116;p12"/>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p12"/>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2"/>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2"/>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20" name="Google Shape;120;p12"/>
          <p:cNvSpPr txBox="1"/>
          <p:nvPr>
            <p:ph idx="1" type="body"/>
          </p:nvPr>
        </p:nvSpPr>
        <p:spPr>
          <a:xfrm>
            <a:off x="502920" y="1985963"/>
            <a:ext cx="3657413"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121" name="Google Shape;121;p12"/>
          <p:cNvSpPr txBox="1"/>
          <p:nvPr>
            <p:ph idx="2" type="body"/>
          </p:nvPr>
        </p:nvSpPr>
        <p:spPr>
          <a:xfrm>
            <a:off x="502920" y="4164965"/>
            <a:ext cx="3657413"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122" name="Google Shape;122;p12"/>
          <p:cNvSpPr txBox="1"/>
          <p:nvPr>
            <p:ph idx="3" type="body"/>
          </p:nvPr>
        </p:nvSpPr>
        <p:spPr>
          <a:xfrm>
            <a:off x="4410075" y="1985963"/>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123" name="Google Shape;123;p12"/>
          <p:cNvSpPr txBox="1"/>
          <p:nvPr>
            <p:ph idx="4" type="body"/>
          </p:nvPr>
        </p:nvSpPr>
        <p:spPr>
          <a:xfrm>
            <a:off x="4410075" y="4169664"/>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24" name="Shape 124"/>
        <p:cNvGrpSpPr/>
        <p:nvPr/>
      </p:nvGrpSpPr>
      <p:grpSpPr>
        <a:xfrm>
          <a:off x="0" y="0"/>
          <a:ext cx="0" cy="0"/>
          <a:chOff x="0" y="0"/>
          <a:chExt cx="0" cy="0"/>
        </a:xfrm>
      </p:grpSpPr>
      <p:sp>
        <p:nvSpPr>
          <p:cNvPr id="125" name="Google Shape;125;p13"/>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26" name="Google Shape;126;p13"/>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127" name="Google Shape;127;p13"/>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3"/>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3"/>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3"/>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31" name="Shape 131"/>
        <p:cNvGrpSpPr/>
        <p:nvPr/>
      </p:nvGrpSpPr>
      <p:grpSpPr>
        <a:xfrm>
          <a:off x="0" y="0"/>
          <a:ext cx="0" cy="0"/>
          <a:chOff x="0" y="0"/>
          <a:chExt cx="0" cy="0"/>
        </a:xfrm>
      </p:grpSpPr>
      <p:sp>
        <p:nvSpPr>
          <p:cNvPr id="132" name="Google Shape;132;p14"/>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33" name="Google Shape;133;p14"/>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4"/>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4"/>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p15"/>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38" name="Google Shape;138;p15"/>
          <p:cNvSpPr txBox="1"/>
          <p:nvPr>
            <p:ph type="title"/>
          </p:nvPr>
        </p:nvSpPr>
        <p:spPr>
          <a:xfrm>
            <a:off x="4169404" y="3124200"/>
            <a:ext cx="3898272" cy="8715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600"/>
              <a:buFont typeface="Rockwell"/>
              <a:buNone/>
              <a:defRPr b="0" sz="2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p15"/>
          <p:cNvSpPr/>
          <p:nvPr>
            <p:ph idx="2" type="pic"/>
          </p:nvPr>
        </p:nvSpPr>
        <p:spPr>
          <a:xfrm>
            <a:off x="277906" y="228600"/>
            <a:ext cx="3460658" cy="63452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2400"/>
              <a:buFont typeface="Noto Sans Symbols"/>
              <a:buNone/>
              <a:defRPr b="0" i="0" sz="32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2100"/>
              <a:buFont typeface="Noto Sans Symbols"/>
              <a:buNone/>
              <a:defRPr b="0" i="0" sz="2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800"/>
              <a:buFont typeface="Noto Sans Symbols"/>
              <a:buNone/>
              <a:defRPr b="0" i="0" sz="24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5pPr>
            <a:lvl6pPr lvl="5"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6pPr>
            <a:lvl7pPr lvl="6"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7pPr>
            <a:lvl8pPr lvl="7"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8pPr>
            <a:lvl9pPr lvl="8"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9pPr>
          </a:lstStyle>
          <a:p/>
        </p:txBody>
      </p:sp>
      <p:sp>
        <p:nvSpPr>
          <p:cNvPr id="140" name="Google Shape;140;p15"/>
          <p:cNvSpPr txBox="1"/>
          <p:nvPr>
            <p:ph idx="1" type="body"/>
          </p:nvPr>
        </p:nvSpPr>
        <p:spPr>
          <a:xfrm>
            <a:off x="4169404" y="3995737"/>
            <a:ext cx="3898272" cy="21478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141" name="Google Shape;141;p15"/>
          <p:cNvSpPr txBox="1"/>
          <p:nvPr>
            <p:ph idx="10" type="dt"/>
          </p:nvPr>
        </p:nvSpPr>
        <p:spPr>
          <a:xfrm>
            <a:off x="7391399" y="6423585"/>
            <a:ext cx="15374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5"/>
          <p:cNvSpPr txBox="1"/>
          <p:nvPr>
            <p:ph idx="11" type="ftr"/>
          </p:nvPr>
        </p:nvSpPr>
        <p:spPr>
          <a:xfrm>
            <a:off x="4191000" y="6423585"/>
            <a:ext cx="300513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5"/>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44" name="Google Shape;144;p15"/>
          <p:cNvSpPr txBox="1"/>
          <p:nvPr/>
        </p:nvSpPr>
        <p:spPr>
          <a:xfrm>
            <a:off x="3990110" y="3370730"/>
            <a:ext cx="220568"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F942"/>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bove Caption">
  <p:cSld name="Picture above Caption">
    <p:spTree>
      <p:nvGrpSpPr>
        <p:cNvPr id="145" name="Shape 145"/>
        <p:cNvGrpSpPr/>
        <p:nvPr/>
      </p:nvGrpSpPr>
      <p:grpSpPr>
        <a:xfrm>
          <a:off x="0" y="0"/>
          <a:ext cx="0" cy="0"/>
          <a:chOff x="0" y="0"/>
          <a:chExt cx="0" cy="0"/>
        </a:xfrm>
      </p:grpSpPr>
      <p:sp>
        <p:nvSpPr>
          <p:cNvPr id="146" name="Google Shape;146;p16"/>
          <p:cNvSpPr txBox="1"/>
          <p:nvPr>
            <p:ph type="title"/>
          </p:nvPr>
        </p:nvSpPr>
        <p:spPr>
          <a:xfrm>
            <a:off x="506505" y="4424082"/>
            <a:ext cx="6191157" cy="83371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600"/>
              <a:buFont typeface="Rockwell"/>
              <a:buNone/>
              <a:defRPr b="0" sz="2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6"/>
          <p:cNvSpPr/>
          <p:nvPr>
            <p:ph idx="2" type="pic"/>
          </p:nvPr>
        </p:nvSpPr>
        <p:spPr>
          <a:xfrm>
            <a:off x="277905" y="228600"/>
            <a:ext cx="6378389" cy="41879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2400"/>
              <a:buFont typeface="Noto Sans Symbols"/>
              <a:buNone/>
              <a:defRPr b="0" i="0" sz="32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2100"/>
              <a:buFont typeface="Noto Sans Symbols"/>
              <a:buNone/>
              <a:defRPr b="0" i="0" sz="2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800"/>
              <a:buFont typeface="Noto Sans Symbols"/>
              <a:buNone/>
              <a:defRPr b="0" i="0" sz="24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5pPr>
            <a:lvl6pPr lvl="5"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6pPr>
            <a:lvl7pPr lvl="6"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7pPr>
            <a:lvl8pPr lvl="7"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8pPr>
            <a:lvl9pPr lvl="8"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9pPr>
          </a:lstStyle>
          <a:p/>
        </p:txBody>
      </p:sp>
      <p:sp>
        <p:nvSpPr>
          <p:cNvPr id="148" name="Google Shape;148;p16"/>
          <p:cNvSpPr txBox="1"/>
          <p:nvPr>
            <p:ph idx="1" type="body"/>
          </p:nvPr>
        </p:nvSpPr>
        <p:spPr>
          <a:xfrm>
            <a:off x="506505" y="5257799"/>
            <a:ext cx="6191157" cy="8858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00"/>
              </a:spcBef>
              <a:spcAft>
                <a:spcPts val="0"/>
              </a:spcAft>
              <a:buSzPts val="1050"/>
              <a:buNone/>
              <a:defRPr sz="1400"/>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149" name="Google Shape;149;p16"/>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0" name="Google Shape;150;p16"/>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16"/>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16"/>
          <p:cNvSpPr/>
          <p:nvPr/>
        </p:nvSpPr>
        <p:spPr>
          <a:xfrm>
            <a:off x="6802438" y="228600"/>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53" name="Google Shape;153;p16"/>
          <p:cNvSpPr/>
          <p:nvPr/>
        </p:nvSpPr>
        <p:spPr>
          <a:xfrm>
            <a:off x="6802438" y="2377440"/>
            <a:ext cx="2057400" cy="20391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54" name="Google Shape;154;p16"/>
          <p:cNvSpPr txBox="1"/>
          <p:nvPr/>
        </p:nvSpPr>
        <p:spPr>
          <a:xfrm>
            <a:off x="327212" y="4632792"/>
            <a:ext cx="220568"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F942"/>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with Caption">
  <p:cSld name="2 Pictures with Caption">
    <p:spTree>
      <p:nvGrpSpPr>
        <p:cNvPr id="155" name="Shape 155"/>
        <p:cNvGrpSpPr/>
        <p:nvPr/>
      </p:nvGrpSpPr>
      <p:grpSpPr>
        <a:xfrm>
          <a:off x="0" y="0"/>
          <a:ext cx="0" cy="0"/>
          <a:chOff x="0" y="0"/>
          <a:chExt cx="0" cy="0"/>
        </a:xfrm>
      </p:grpSpPr>
      <p:sp>
        <p:nvSpPr>
          <p:cNvPr id="156" name="Google Shape;156;p17"/>
          <p:cNvSpPr/>
          <p:nvPr/>
        </p:nvSpPr>
        <p:spPr>
          <a:xfrm>
            <a:off x="282574" y="228600"/>
            <a:ext cx="6387167"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57" name="Google Shape;157;p17"/>
          <p:cNvSpPr txBox="1"/>
          <p:nvPr>
            <p:ph type="title"/>
          </p:nvPr>
        </p:nvSpPr>
        <p:spPr>
          <a:xfrm>
            <a:off x="380554" y="2571750"/>
            <a:ext cx="6181611"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600"/>
              <a:buFont typeface="Rockwell"/>
              <a:buNone/>
              <a:defRPr b="0"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8" name="Google Shape;158;p17"/>
          <p:cNvSpPr txBox="1"/>
          <p:nvPr>
            <p:ph idx="1" type="body"/>
          </p:nvPr>
        </p:nvSpPr>
        <p:spPr>
          <a:xfrm>
            <a:off x="381094" y="3733800"/>
            <a:ext cx="6179566" cy="23923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solidFill>
                  <a:schemeClr val="lt1"/>
                </a:solidFi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159" name="Google Shape;159;p17"/>
          <p:cNvSpPr txBox="1"/>
          <p:nvPr>
            <p:ph idx="10" type="dt"/>
          </p:nvPr>
        </p:nvSpPr>
        <p:spPr>
          <a:xfrm>
            <a:off x="5212262" y="6235607"/>
            <a:ext cx="1348398"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17"/>
          <p:cNvSpPr txBox="1"/>
          <p:nvPr>
            <p:ph idx="11" type="ftr"/>
          </p:nvPr>
        </p:nvSpPr>
        <p:spPr>
          <a:xfrm>
            <a:off x="381095" y="6235607"/>
            <a:ext cx="464810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1" name="Google Shape;161;p17"/>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62" name="Google Shape;162;p17"/>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163" name="Google Shape;163;p17"/>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64" name="Google Shape;164;p17"/>
          <p:cNvSpPr/>
          <p:nvPr>
            <p:ph idx="2" type="pic"/>
          </p:nvPr>
        </p:nvSpPr>
        <p:spPr>
          <a:xfrm>
            <a:off x="6802438" y="237494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165" name="Google Shape;165;p17"/>
          <p:cNvSpPr/>
          <p:nvPr>
            <p:ph idx="3" type="pic"/>
          </p:nvPr>
        </p:nvSpPr>
        <p:spPr>
          <a:xfrm>
            <a:off x="6802438" y="4535424"/>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p:cSld name="3 Pictures with Caption">
    <p:spTree>
      <p:nvGrpSpPr>
        <p:cNvPr id="166" name="Shape 166"/>
        <p:cNvGrpSpPr/>
        <p:nvPr/>
      </p:nvGrpSpPr>
      <p:grpSpPr>
        <a:xfrm>
          <a:off x="0" y="0"/>
          <a:ext cx="0" cy="0"/>
          <a:chOff x="0" y="0"/>
          <a:chExt cx="0" cy="0"/>
        </a:xfrm>
      </p:grpSpPr>
      <p:sp>
        <p:nvSpPr>
          <p:cNvPr id="167" name="Google Shape;167;p18"/>
          <p:cNvSpPr/>
          <p:nvPr/>
        </p:nvSpPr>
        <p:spPr>
          <a:xfrm>
            <a:off x="282575" y="228600"/>
            <a:ext cx="4235450"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68" name="Google Shape;168;p18"/>
          <p:cNvSpPr txBox="1"/>
          <p:nvPr>
            <p:ph type="title"/>
          </p:nvPr>
        </p:nvSpPr>
        <p:spPr>
          <a:xfrm>
            <a:off x="380554" y="2571750"/>
            <a:ext cx="401663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600"/>
              <a:buFont typeface="Rockwell"/>
              <a:buNone/>
              <a:defRPr b="0"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p18"/>
          <p:cNvSpPr txBox="1"/>
          <p:nvPr>
            <p:ph idx="1" type="body"/>
          </p:nvPr>
        </p:nvSpPr>
        <p:spPr>
          <a:xfrm>
            <a:off x="381094" y="3733800"/>
            <a:ext cx="4015304" cy="23923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solidFill>
                  <a:schemeClr val="lt1"/>
                </a:solidFi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170" name="Google Shape;170;p18"/>
          <p:cNvSpPr txBox="1"/>
          <p:nvPr>
            <p:ph idx="10" type="dt"/>
          </p:nvPr>
        </p:nvSpPr>
        <p:spPr>
          <a:xfrm>
            <a:off x="3048000" y="6235607"/>
            <a:ext cx="1348398"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p18"/>
          <p:cNvSpPr txBox="1"/>
          <p:nvPr>
            <p:ph idx="11" type="ftr"/>
          </p:nvPr>
        </p:nvSpPr>
        <p:spPr>
          <a:xfrm>
            <a:off x="381095" y="6235607"/>
            <a:ext cx="259070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p18"/>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18"/>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174" name="Google Shape;174;p18"/>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75" name="Google Shape;175;p18"/>
          <p:cNvSpPr/>
          <p:nvPr/>
        </p:nvSpPr>
        <p:spPr>
          <a:xfrm>
            <a:off x="4624388" y="4534726"/>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76" name="Google Shape;176;p18"/>
          <p:cNvSpPr/>
          <p:nvPr>
            <p:ph idx="2" type="pic"/>
          </p:nvPr>
        </p:nvSpPr>
        <p:spPr>
          <a:xfrm>
            <a:off x="4624388"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177" name="Google Shape;177;p18"/>
          <p:cNvSpPr/>
          <p:nvPr>
            <p:ph idx="3" type="pic"/>
          </p:nvPr>
        </p:nvSpPr>
        <p:spPr>
          <a:xfrm>
            <a:off x="4624388" y="2381663"/>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178" name="Google Shape;178;p18"/>
          <p:cNvSpPr/>
          <p:nvPr>
            <p:ph idx="4" type="pic"/>
          </p:nvPr>
        </p:nvSpPr>
        <p:spPr>
          <a:xfrm>
            <a:off x="6803136" y="2381662"/>
            <a:ext cx="2057400" cy="41879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Alt.">
  <p:cSld name="3 Pictures with Caption, Alt.">
    <p:spTree>
      <p:nvGrpSpPr>
        <p:cNvPr id="179" name="Shape 179"/>
        <p:cNvGrpSpPr/>
        <p:nvPr/>
      </p:nvGrpSpPr>
      <p:grpSpPr>
        <a:xfrm>
          <a:off x="0" y="0"/>
          <a:ext cx="0" cy="0"/>
          <a:chOff x="0" y="0"/>
          <a:chExt cx="0" cy="0"/>
        </a:xfrm>
      </p:grpSpPr>
      <p:sp>
        <p:nvSpPr>
          <p:cNvPr id="180" name="Google Shape;180;p19"/>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81" name="Google Shape;181;p19"/>
          <p:cNvSpPr txBox="1"/>
          <p:nvPr>
            <p:ph type="title"/>
          </p:nvPr>
        </p:nvSpPr>
        <p:spPr>
          <a:xfrm>
            <a:off x="4953000" y="3124200"/>
            <a:ext cx="3108960" cy="8715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600"/>
              <a:buFont typeface="Rockwell"/>
              <a:buNone/>
              <a:defRPr b="0" sz="2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p19"/>
          <p:cNvSpPr/>
          <p:nvPr>
            <p:ph idx="2" type="pic"/>
          </p:nvPr>
        </p:nvSpPr>
        <p:spPr>
          <a:xfrm>
            <a:off x="277905" y="2365248"/>
            <a:ext cx="4240119" cy="41879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2400"/>
              <a:buFont typeface="Noto Sans Symbols"/>
              <a:buNone/>
              <a:defRPr b="0" i="0" sz="32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2100"/>
              <a:buFont typeface="Noto Sans Symbols"/>
              <a:buNone/>
              <a:defRPr b="0" i="0" sz="2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800"/>
              <a:buFont typeface="Noto Sans Symbols"/>
              <a:buNone/>
              <a:defRPr b="0" i="0" sz="24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5pPr>
            <a:lvl6pPr lvl="5"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6pPr>
            <a:lvl7pPr lvl="6"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7pPr>
            <a:lvl8pPr lvl="7"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8pPr>
            <a:lvl9pPr lvl="8"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9pPr>
          </a:lstStyle>
          <a:p/>
        </p:txBody>
      </p:sp>
      <p:sp>
        <p:nvSpPr>
          <p:cNvPr id="183" name="Google Shape;183;p19"/>
          <p:cNvSpPr txBox="1"/>
          <p:nvPr>
            <p:ph idx="1" type="body"/>
          </p:nvPr>
        </p:nvSpPr>
        <p:spPr>
          <a:xfrm>
            <a:off x="4953000" y="3995737"/>
            <a:ext cx="3108960" cy="21478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184" name="Google Shape;184;p19"/>
          <p:cNvSpPr txBox="1"/>
          <p:nvPr>
            <p:ph idx="10" type="dt"/>
          </p:nvPr>
        </p:nvSpPr>
        <p:spPr>
          <a:xfrm>
            <a:off x="7391399" y="6423585"/>
            <a:ext cx="15374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p19"/>
          <p:cNvSpPr txBox="1"/>
          <p:nvPr>
            <p:ph idx="11" type="ftr"/>
          </p:nvPr>
        </p:nvSpPr>
        <p:spPr>
          <a:xfrm>
            <a:off x="4191000" y="6423585"/>
            <a:ext cx="300513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p19"/>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187" name="Google Shape;187;p19"/>
          <p:cNvSpPr txBox="1"/>
          <p:nvPr/>
        </p:nvSpPr>
        <p:spPr>
          <a:xfrm>
            <a:off x="4750361" y="3370730"/>
            <a:ext cx="220568"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F942"/>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188" name="Google Shape;188;p19"/>
          <p:cNvSpPr/>
          <p:nvPr>
            <p:ph idx="3" type="pic"/>
          </p:nvPr>
        </p:nvSpPr>
        <p:spPr>
          <a:xfrm>
            <a:off x="277905"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189" name="Google Shape;189;p19"/>
          <p:cNvSpPr/>
          <p:nvPr>
            <p:ph idx="4" type="pic"/>
          </p:nvPr>
        </p:nvSpPr>
        <p:spPr>
          <a:xfrm>
            <a:off x="2460625"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190" name="Shape 190"/>
        <p:cNvGrpSpPr/>
        <p:nvPr/>
      </p:nvGrpSpPr>
      <p:grpSpPr>
        <a:xfrm>
          <a:off x="0" y="0"/>
          <a:ext cx="0" cy="0"/>
          <a:chOff x="0" y="0"/>
          <a:chExt cx="0" cy="0"/>
        </a:xfrm>
      </p:grpSpPr>
      <p:sp>
        <p:nvSpPr>
          <p:cNvPr id="191" name="Google Shape;191;p20"/>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92" name="Google Shape;192;p20"/>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193" name="Google Shape;193;p20"/>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p20"/>
          <p:cNvSpPr txBox="1"/>
          <p:nvPr>
            <p:ph idx="1" type="body"/>
          </p:nvPr>
        </p:nvSpPr>
        <p:spPr>
          <a:xfrm rot="5400000">
            <a:off x="2204149" y="275525"/>
            <a:ext cx="4144963" cy="75563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195" name="Google Shape;195;p20"/>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p20"/>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7" name="Google Shape;197;p20"/>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6" name="Shape 26"/>
        <p:cNvGrpSpPr/>
        <p:nvPr/>
      </p:nvGrpSpPr>
      <p:grpSpPr>
        <a:xfrm>
          <a:off x="0" y="0"/>
          <a:ext cx="0" cy="0"/>
          <a:chOff x="0" y="0"/>
          <a:chExt cx="0" cy="0"/>
        </a:xfrm>
      </p:grpSpPr>
      <p:sp>
        <p:nvSpPr>
          <p:cNvPr id="27" name="Google Shape;27;p3"/>
          <p:cNvSpPr/>
          <p:nvPr/>
        </p:nvSpPr>
        <p:spPr>
          <a:xfrm>
            <a:off x="8210550" y="282574"/>
            <a:ext cx="642097"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8" name="Google Shape;28;p3"/>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
          <p:cNvSpPr txBox="1"/>
          <p:nvPr>
            <p:ph idx="1" type="body"/>
          </p:nvPr>
        </p:nvSpPr>
        <p:spPr>
          <a:xfrm>
            <a:off x="498474" y="1981200"/>
            <a:ext cx="7556313" cy="414496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30" name="Google Shape;30;p3"/>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3" name="Google Shape;33;p3"/>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a:off x="8068235" y="282574"/>
            <a:ext cx="91440" cy="1600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198" name="Shape 198"/>
        <p:cNvGrpSpPr/>
        <p:nvPr/>
      </p:nvGrpSpPr>
      <p:grpSpPr>
        <a:xfrm>
          <a:off x="0" y="0"/>
          <a:ext cx="0" cy="0"/>
          <a:chOff x="0" y="0"/>
          <a:chExt cx="0" cy="0"/>
        </a:xfrm>
      </p:grpSpPr>
      <p:sp>
        <p:nvSpPr>
          <p:cNvPr id="199" name="Google Shape;199;p21"/>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00" name="Google Shape;200;p21"/>
          <p:cNvSpPr txBox="1"/>
          <p:nvPr>
            <p:ph type="title"/>
          </p:nvPr>
        </p:nvSpPr>
        <p:spPr>
          <a:xfrm rot="5400000">
            <a:off x="5750720" y="3199794"/>
            <a:ext cx="5171422" cy="68131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1" name="Google Shape;201;p21"/>
          <p:cNvSpPr txBox="1"/>
          <p:nvPr>
            <p:ph idx="1" type="body"/>
          </p:nvPr>
        </p:nvSpPr>
        <p:spPr>
          <a:xfrm rot="5400000">
            <a:off x="1293765" y="122191"/>
            <a:ext cx="5184869" cy="68580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202" name="Google Shape;202;p21"/>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p21"/>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p21"/>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205" name="Google Shape;205;p21"/>
          <p:cNvSpPr txBox="1"/>
          <p:nvPr/>
        </p:nvSpPr>
        <p:spPr>
          <a:xfrm rot="-5400000">
            <a:off x="8593111" y="561668"/>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2" name="Shape 212"/>
        <p:cNvGrpSpPr/>
        <p:nvPr/>
      </p:nvGrpSpPr>
      <p:grpSpPr>
        <a:xfrm>
          <a:off x="0" y="0"/>
          <a:ext cx="0" cy="0"/>
          <a:chOff x="0" y="0"/>
          <a:chExt cx="0" cy="0"/>
        </a:xfrm>
      </p:grpSpPr>
      <p:sp>
        <p:nvSpPr>
          <p:cNvPr id="213" name="Google Shape;213;p23"/>
          <p:cNvSpPr/>
          <p:nvPr/>
        </p:nvSpPr>
        <p:spPr>
          <a:xfrm>
            <a:off x="8210550" y="282574"/>
            <a:ext cx="642097"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14" name="Google Shape;214;p23"/>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p23"/>
          <p:cNvSpPr txBox="1"/>
          <p:nvPr>
            <p:ph idx="1" type="body"/>
          </p:nvPr>
        </p:nvSpPr>
        <p:spPr>
          <a:xfrm>
            <a:off x="498474" y="1981200"/>
            <a:ext cx="7556313" cy="414496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216" name="Google Shape;216;p23"/>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p23"/>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p23"/>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219" name="Google Shape;219;p23"/>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8068235" y="282574"/>
            <a:ext cx="91440" cy="1600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221" name="Shape 221"/>
        <p:cNvGrpSpPr/>
        <p:nvPr/>
      </p:nvGrpSpPr>
      <p:grpSpPr>
        <a:xfrm>
          <a:off x="0" y="0"/>
          <a:ext cx="0" cy="0"/>
          <a:chOff x="0" y="0"/>
          <a:chExt cx="0" cy="0"/>
        </a:xfrm>
      </p:grpSpPr>
      <p:sp>
        <p:nvSpPr>
          <p:cNvPr id="222" name="Google Shape;222;p24"/>
          <p:cNvSpPr txBox="1"/>
          <p:nvPr>
            <p:ph type="title"/>
          </p:nvPr>
        </p:nvSpPr>
        <p:spPr>
          <a:xfrm>
            <a:off x="768096" y="585216"/>
            <a:ext cx="7290000" cy="149970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p24"/>
          <p:cNvSpPr txBox="1"/>
          <p:nvPr>
            <p:ph idx="1" type="body"/>
          </p:nvPr>
        </p:nvSpPr>
        <p:spPr>
          <a:xfrm>
            <a:off x="768096" y="2286000"/>
            <a:ext cx="7290000" cy="4023300"/>
          </a:xfrm>
          <a:prstGeom prst="rect">
            <a:avLst/>
          </a:prstGeom>
          <a:noFill/>
          <a:ln>
            <a:noFill/>
          </a:ln>
        </p:spPr>
        <p:txBody>
          <a:bodyPr anchorCtr="0" anchor="t" bIns="45700" lIns="45700" spcFirstLastPara="1" rIns="45700" wrap="square" tIns="45700">
            <a:no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24" name="Google Shape;224;p24"/>
          <p:cNvSpPr txBox="1"/>
          <p:nvPr>
            <p:ph idx="10" type="dt"/>
          </p:nvPr>
        </p:nvSpPr>
        <p:spPr>
          <a:xfrm>
            <a:off x="768097" y="6470704"/>
            <a:ext cx="1615500" cy="2742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5" name="Google Shape;225;p24"/>
          <p:cNvSpPr txBox="1"/>
          <p:nvPr>
            <p:ph idx="11" type="ftr"/>
          </p:nvPr>
        </p:nvSpPr>
        <p:spPr>
          <a:xfrm>
            <a:off x="3632200" y="6470704"/>
            <a:ext cx="4426200" cy="2742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p24"/>
          <p:cNvSpPr txBox="1"/>
          <p:nvPr>
            <p:ph idx="12" type="sldNum"/>
          </p:nvPr>
        </p:nvSpPr>
        <p:spPr>
          <a:xfrm>
            <a:off x="8128000" y="6470704"/>
            <a:ext cx="730200" cy="274200"/>
          </a:xfrm>
          <a:prstGeom prst="rect">
            <a:avLst/>
          </a:prstGeom>
          <a:noFill/>
          <a:ln>
            <a:noFill/>
          </a:ln>
        </p:spPr>
        <p:txBody>
          <a:bodyPr anchorCtr="0" anchor="ctr" bIns="45700" lIns="91425" spcFirstLastPara="1" rIns="91425" wrap="square" tIns="45700">
            <a:noAutofit/>
          </a:bodyPr>
          <a:lstStyle>
            <a:lvl1pPr indent="0" lvl="0"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1pPr>
            <a:lvl2pPr indent="0" lvl="1"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2pPr>
            <a:lvl3pPr indent="0" lvl="2"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3pPr>
            <a:lvl4pPr indent="0" lvl="3"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4pPr>
            <a:lvl5pPr indent="0" lvl="4"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5pPr>
            <a:lvl6pPr indent="0" lvl="5"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6pPr>
            <a:lvl7pPr indent="0" lvl="6"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7pPr>
            <a:lvl8pPr indent="0" lvl="7"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8pPr>
            <a:lvl9pPr indent="0" lvl="8" marL="0" marR="0" algn="l">
              <a:lnSpc>
                <a:spcPct val="100000"/>
              </a:lnSpc>
              <a:spcBef>
                <a:spcPts val="0"/>
              </a:spcBef>
              <a:spcAft>
                <a:spcPts val="0"/>
              </a:spcAft>
              <a:buClr>
                <a:srgbClr val="000000"/>
              </a:buClr>
              <a:buSzPts val="1400"/>
              <a:buFont typeface="Arial"/>
              <a:buNone/>
              <a:defRPr b="0" i="0" sz="14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27" name="Shape 227"/>
        <p:cNvGrpSpPr/>
        <p:nvPr/>
      </p:nvGrpSpPr>
      <p:grpSpPr>
        <a:xfrm>
          <a:off x="0" y="0"/>
          <a:ext cx="0" cy="0"/>
          <a:chOff x="0" y="0"/>
          <a:chExt cx="0" cy="0"/>
        </a:xfrm>
      </p:grpSpPr>
      <p:sp>
        <p:nvSpPr>
          <p:cNvPr id="228" name="Google Shape;228;p25"/>
          <p:cNvSpPr/>
          <p:nvPr/>
        </p:nvSpPr>
        <p:spPr>
          <a:xfrm>
            <a:off x="8210550" y="282574"/>
            <a:ext cx="642097"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29" name="Google Shape;229;p25"/>
          <p:cNvSpPr/>
          <p:nvPr/>
        </p:nvSpPr>
        <p:spPr>
          <a:xfrm>
            <a:off x="8068235" y="282574"/>
            <a:ext cx="91440" cy="1600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30" name="Google Shape;230;p25"/>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31" name="Google Shape;231;p25"/>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p25"/>
          <p:cNvSpPr txBox="1"/>
          <p:nvPr>
            <p:ph idx="1" type="body"/>
          </p:nvPr>
        </p:nvSpPr>
        <p:spPr>
          <a:xfrm>
            <a:off x="498518" y="1985963"/>
            <a:ext cx="3657600" cy="4140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233" name="Google Shape;233;p25"/>
          <p:cNvSpPr txBox="1"/>
          <p:nvPr>
            <p:ph idx="2" type="body"/>
          </p:nvPr>
        </p:nvSpPr>
        <p:spPr>
          <a:xfrm>
            <a:off x="4399878" y="1985963"/>
            <a:ext cx="3657600" cy="4140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234" name="Google Shape;234;p25"/>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p25"/>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p25"/>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37" name="Shape 237"/>
        <p:cNvGrpSpPr/>
        <p:nvPr/>
      </p:nvGrpSpPr>
      <p:grpSpPr>
        <a:xfrm>
          <a:off x="0" y="0"/>
          <a:ext cx="0" cy="0"/>
          <a:chOff x="0" y="0"/>
          <a:chExt cx="0" cy="0"/>
        </a:xfrm>
      </p:grpSpPr>
      <p:sp>
        <p:nvSpPr>
          <p:cNvPr id="238" name="Google Shape;238;p26"/>
          <p:cNvSpPr txBox="1"/>
          <p:nvPr>
            <p:ph type="ctrTitle"/>
          </p:nvPr>
        </p:nvSpPr>
        <p:spPr>
          <a:xfrm>
            <a:off x="4800600" y="4624668"/>
            <a:ext cx="4038600" cy="9334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9" name="Google Shape;239;p26"/>
          <p:cNvSpPr txBox="1"/>
          <p:nvPr>
            <p:ph idx="1" type="subTitle"/>
          </p:nvPr>
        </p:nvSpPr>
        <p:spPr>
          <a:xfrm>
            <a:off x="4800600" y="5562599"/>
            <a:ext cx="4038600" cy="748553"/>
          </a:xfrm>
          <a:prstGeom prst="rect">
            <a:avLst/>
          </a:prstGeom>
          <a:noFill/>
          <a:ln>
            <a:noFill/>
          </a:ln>
        </p:spPr>
        <p:txBody>
          <a:bodyPr anchorCtr="0" anchor="t" bIns="45700" lIns="91425" spcFirstLastPara="1" rIns="91425" wrap="square" tIns="45700">
            <a:noAutofit/>
          </a:bodyPr>
          <a:lstStyle>
            <a:lvl1pPr lvl="0" algn="l">
              <a:lnSpc>
                <a:spcPct val="100000"/>
              </a:lnSpc>
              <a:spcBef>
                <a:spcPts val="300"/>
              </a:spcBef>
              <a:spcAft>
                <a:spcPts val="0"/>
              </a:spcAft>
              <a:buSzPts val="1050"/>
              <a:buNone/>
              <a:defRPr sz="1400">
                <a:solidFill>
                  <a:srgbClr val="888888"/>
                </a:solidFill>
              </a:defRPr>
            </a:lvl1pPr>
            <a:lvl2pPr lvl="1" algn="ctr">
              <a:lnSpc>
                <a:spcPct val="100000"/>
              </a:lnSpc>
              <a:spcBef>
                <a:spcPts val="600"/>
              </a:spcBef>
              <a:spcAft>
                <a:spcPts val="0"/>
              </a:spcAft>
              <a:buSzPts val="1350"/>
              <a:buNone/>
              <a:defRPr>
                <a:solidFill>
                  <a:srgbClr val="888888"/>
                </a:solidFill>
              </a:defRPr>
            </a:lvl2pPr>
            <a:lvl3pPr lvl="2" algn="ctr">
              <a:lnSpc>
                <a:spcPct val="100000"/>
              </a:lnSpc>
              <a:spcBef>
                <a:spcPts val="600"/>
              </a:spcBef>
              <a:spcAft>
                <a:spcPts val="0"/>
              </a:spcAft>
              <a:buSzPts val="1350"/>
              <a:buNone/>
              <a:defRPr>
                <a:solidFill>
                  <a:srgbClr val="888888"/>
                </a:solidFill>
              </a:defRPr>
            </a:lvl3pPr>
            <a:lvl4pPr lvl="3" algn="ctr">
              <a:lnSpc>
                <a:spcPct val="100000"/>
              </a:lnSpc>
              <a:spcBef>
                <a:spcPts val="600"/>
              </a:spcBef>
              <a:spcAft>
                <a:spcPts val="0"/>
              </a:spcAft>
              <a:buSzPts val="1350"/>
              <a:buNone/>
              <a:defRPr>
                <a:solidFill>
                  <a:srgbClr val="888888"/>
                </a:solidFill>
              </a:defRPr>
            </a:lvl4pPr>
            <a:lvl5pPr lvl="4" algn="ctr">
              <a:lnSpc>
                <a:spcPct val="100000"/>
              </a:lnSpc>
              <a:spcBef>
                <a:spcPts val="600"/>
              </a:spcBef>
              <a:spcAft>
                <a:spcPts val="0"/>
              </a:spcAft>
              <a:buSzPts val="1350"/>
              <a:buNone/>
              <a:defRPr>
                <a:solidFill>
                  <a:srgbClr val="888888"/>
                </a:solidFill>
              </a:defRPr>
            </a:lvl5pPr>
            <a:lvl6pPr lvl="5" algn="ctr">
              <a:lnSpc>
                <a:spcPct val="100000"/>
              </a:lnSpc>
              <a:spcBef>
                <a:spcPts val="360"/>
              </a:spcBef>
              <a:spcAft>
                <a:spcPts val="0"/>
              </a:spcAft>
              <a:buSzPts val="1350"/>
              <a:buNone/>
              <a:defRPr>
                <a:solidFill>
                  <a:srgbClr val="888888"/>
                </a:solidFill>
              </a:defRPr>
            </a:lvl6pPr>
            <a:lvl7pPr lvl="6" algn="ctr">
              <a:lnSpc>
                <a:spcPct val="100000"/>
              </a:lnSpc>
              <a:spcBef>
                <a:spcPts val="360"/>
              </a:spcBef>
              <a:spcAft>
                <a:spcPts val="0"/>
              </a:spcAft>
              <a:buSzPts val="1350"/>
              <a:buNone/>
              <a:defRPr>
                <a:solidFill>
                  <a:srgbClr val="888888"/>
                </a:solidFill>
              </a:defRPr>
            </a:lvl7pPr>
            <a:lvl8pPr lvl="7" algn="ctr">
              <a:lnSpc>
                <a:spcPct val="100000"/>
              </a:lnSpc>
              <a:spcBef>
                <a:spcPts val="360"/>
              </a:spcBef>
              <a:spcAft>
                <a:spcPts val="0"/>
              </a:spcAft>
              <a:buSzPts val="1350"/>
              <a:buNone/>
              <a:defRPr>
                <a:solidFill>
                  <a:srgbClr val="888888"/>
                </a:solidFill>
              </a:defRPr>
            </a:lvl8pPr>
            <a:lvl9pPr lvl="8" algn="ctr">
              <a:lnSpc>
                <a:spcPct val="100000"/>
              </a:lnSpc>
              <a:spcBef>
                <a:spcPts val="360"/>
              </a:spcBef>
              <a:spcAft>
                <a:spcPts val="0"/>
              </a:spcAft>
              <a:buSzPts val="1350"/>
              <a:buNone/>
              <a:defRPr>
                <a:solidFill>
                  <a:srgbClr val="888888"/>
                </a:solidFill>
              </a:defRPr>
            </a:lvl9pPr>
          </a:lstStyle>
          <a:p/>
        </p:txBody>
      </p:sp>
      <p:sp>
        <p:nvSpPr>
          <p:cNvPr id="240" name="Google Shape;240;p26"/>
          <p:cNvSpPr txBox="1"/>
          <p:nvPr>
            <p:ph idx="10" type="dt"/>
          </p:nvPr>
        </p:nvSpPr>
        <p:spPr>
          <a:xfrm>
            <a:off x="4800600" y="6425640"/>
            <a:ext cx="12326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p26"/>
          <p:cNvSpPr txBox="1"/>
          <p:nvPr>
            <p:ph idx="11" type="ftr"/>
          </p:nvPr>
        </p:nvSpPr>
        <p:spPr>
          <a:xfrm>
            <a:off x="6311153" y="6425640"/>
            <a:ext cx="261769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2" name="Google Shape;242;p26"/>
          <p:cNvSpPr/>
          <p:nvPr/>
        </p:nvSpPr>
        <p:spPr>
          <a:xfrm>
            <a:off x="282575" y="228600"/>
            <a:ext cx="4235450" cy="41879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43" name="Google Shape;243;p26"/>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44" name="Google Shape;244;p26"/>
          <p:cNvSpPr/>
          <p:nvPr/>
        </p:nvSpPr>
        <p:spPr>
          <a:xfrm>
            <a:off x="4624388" y="2377440"/>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Rockwell"/>
              <a:ea typeface="Rockwell"/>
              <a:cs typeface="Rockwell"/>
              <a:sym typeface="Rockwell"/>
            </a:endParaRPr>
          </a:p>
        </p:txBody>
      </p:sp>
      <p:sp>
        <p:nvSpPr>
          <p:cNvPr id="245" name="Google Shape;245;p26"/>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46" name="Google Shape;246;p26"/>
          <p:cNvSpPr/>
          <p:nvPr/>
        </p:nvSpPr>
        <p:spPr>
          <a:xfrm>
            <a:off x="4624388" y="228600"/>
            <a:ext cx="2057400" cy="2039112"/>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47" name="Google Shape;247;p26"/>
          <p:cNvSpPr/>
          <p:nvPr/>
        </p:nvSpPr>
        <p:spPr>
          <a:xfrm>
            <a:off x="6802438" y="2377440"/>
            <a:ext cx="2057400" cy="203911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48" name="Shape 248"/>
        <p:cNvGrpSpPr/>
        <p:nvPr/>
      </p:nvGrpSpPr>
      <p:grpSpPr>
        <a:xfrm>
          <a:off x="0" y="0"/>
          <a:ext cx="0" cy="0"/>
          <a:chOff x="0" y="0"/>
          <a:chExt cx="0" cy="0"/>
        </a:xfrm>
      </p:grpSpPr>
      <p:sp>
        <p:nvSpPr>
          <p:cNvPr id="249" name="Google Shape;249;p27"/>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50" name="Google Shape;250;p27"/>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51" name="Google Shape;251;p27"/>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36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2" name="Google Shape;252;p27"/>
          <p:cNvSpPr txBox="1"/>
          <p:nvPr>
            <p:ph idx="1" type="body"/>
          </p:nvPr>
        </p:nvSpPr>
        <p:spPr>
          <a:xfrm>
            <a:off x="497541" y="2447365"/>
            <a:ext cx="3657600" cy="3678797"/>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04800" lvl="5" marL="2743200" algn="l">
              <a:lnSpc>
                <a:spcPct val="100000"/>
              </a:lnSpc>
              <a:spcBef>
                <a:spcPts val="320"/>
              </a:spcBef>
              <a:spcAft>
                <a:spcPts val="0"/>
              </a:spcAft>
              <a:buSzPts val="1200"/>
              <a:buChar char="■"/>
              <a:defRPr sz="1600"/>
            </a:lvl6pPr>
            <a:lvl7pPr indent="-304800" lvl="6" marL="3200400" algn="l">
              <a:lnSpc>
                <a:spcPct val="100000"/>
              </a:lnSpc>
              <a:spcBef>
                <a:spcPts val="320"/>
              </a:spcBef>
              <a:spcAft>
                <a:spcPts val="0"/>
              </a:spcAft>
              <a:buSzPts val="1200"/>
              <a:buChar char="■"/>
              <a:defRPr sz="1600"/>
            </a:lvl7pPr>
            <a:lvl8pPr indent="-304800" lvl="7" marL="3657600" algn="l">
              <a:lnSpc>
                <a:spcPct val="100000"/>
              </a:lnSpc>
              <a:spcBef>
                <a:spcPts val="320"/>
              </a:spcBef>
              <a:spcAft>
                <a:spcPts val="0"/>
              </a:spcAft>
              <a:buSzPts val="1200"/>
              <a:buChar char="■"/>
              <a:defRPr sz="1600"/>
            </a:lvl8pPr>
            <a:lvl9pPr indent="-304800" lvl="8" marL="4114800" algn="l">
              <a:lnSpc>
                <a:spcPct val="100000"/>
              </a:lnSpc>
              <a:spcBef>
                <a:spcPts val="320"/>
              </a:spcBef>
              <a:spcAft>
                <a:spcPts val="0"/>
              </a:spcAft>
              <a:buSzPts val="1200"/>
              <a:buChar char="■"/>
              <a:defRPr sz="1600"/>
            </a:lvl9pPr>
          </a:lstStyle>
          <a:p/>
        </p:txBody>
      </p:sp>
      <p:sp>
        <p:nvSpPr>
          <p:cNvPr id="253" name="Google Shape;253;p27"/>
          <p:cNvSpPr txBox="1"/>
          <p:nvPr>
            <p:ph idx="2" type="body"/>
          </p:nvPr>
        </p:nvSpPr>
        <p:spPr>
          <a:xfrm>
            <a:off x="4399878" y="2447365"/>
            <a:ext cx="3657600" cy="3678797"/>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04800" lvl="5" marL="2743200" algn="l">
              <a:lnSpc>
                <a:spcPct val="100000"/>
              </a:lnSpc>
              <a:spcBef>
                <a:spcPts val="320"/>
              </a:spcBef>
              <a:spcAft>
                <a:spcPts val="0"/>
              </a:spcAft>
              <a:buSzPts val="1200"/>
              <a:buChar char="■"/>
              <a:defRPr sz="1600"/>
            </a:lvl6pPr>
            <a:lvl7pPr indent="-304800" lvl="6" marL="3200400" algn="l">
              <a:lnSpc>
                <a:spcPct val="100000"/>
              </a:lnSpc>
              <a:spcBef>
                <a:spcPts val="320"/>
              </a:spcBef>
              <a:spcAft>
                <a:spcPts val="0"/>
              </a:spcAft>
              <a:buSzPts val="1200"/>
              <a:buChar char="■"/>
              <a:defRPr sz="1600"/>
            </a:lvl7pPr>
            <a:lvl8pPr indent="-304800" lvl="7" marL="3657600" algn="l">
              <a:lnSpc>
                <a:spcPct val="100000"/>
              </a:lnSpc>
              <a:spcBef>
                <a:spcPts val="320"/>
              </a:spcBef>
              <a:spcAft>
                <a:spcPts val="0"/>
              </a:spcAft>
              <a:buSzPts val="1200"/>
              <a:buChar char="■"/>
              <a:defRPr sz="1600"/>
            </a:lvl8pPr>
            <a:lvl9pPr indent="-304800" lvl="8" marL="4114800" algn="l">
              <a:lnSpc>
                <a:spcPct val="100000"/>
              </a:lnSpc>
              <a:spcBef>
                <a:spcPts val="320"/>
              </a:spcBef>
              <a:spcAft>
                <a:spcPts val="0"/>
              </a:spcAft>
              <a:buSzPts val="1200"/>
              <a:buChar char="■"/>
              <a:defRPr sz="1600"/>
            </a:lvl9pPr>
          </a:lstStyle>
          <a:p/>
        </p:txBody>
      </p:sp>
      <p:sp>
        <p:nvSpPr>
          <p:cNvPr id="254" name="Google Shape;254;p27"/>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5" name="Google Shape;255;p27"/>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p27"/>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257" name="Google Shape;257;p27"/>
          <p:cNvSpPr txBox="1"/>
          <p:nvPr>
            <p:ph idx="3" type="body"/>
          </p:nvPr>
        </p:nvSpPr>
        <p:spPr>
          <a:xfrm>
            <a:off x="497541" y="2070847"/>
            <a:ext cx="3657600" cy="322729"/>
          </a:xfrm>
          <a:prstGeom prst="rect">
            <a:avLst/>
          </a:prstGeom>
          <a:solidFill>
            <a:schemeClr val="accent3"/>
          </a:solidFill>
          <a:ln>
            <a:noFill/>
          </a:ln>
        </p:spPr>
        <p:txBody>
          <a:bodyPr anchorCtr="0" anchor="ctr" bIns="0" lIns="91425" spcFirstLastPara="1" rIns="91425" wrap="square" tIns="0">
            <a:noAutofit/>
          </a:bodyPr>
          <a:lstStyle>
            <a:lvl1pPr indent="-228600" lvl="0" marL="457200" algn="ctr">
              <a:lnSpc>
                <a:spcPct val="100000"/>
              </a:lnSpc>
              <a:spcBef>
                <a:spcPts val="0"/>
              </a:spcBef>
              <a:spcAft>
                <a:spcPts val="0"/>
              </a:spcAft>
              <a:buSzPts val="1350"/>
              <a:buNone/>
              <a:defRPr b="0" sz="1800">
                <a:solidFill>
                  <a:schemeClr val="lt1"/>
                </a:solidFill>
              </a:defRPr>
            </a:lvl1pPr>
            <a:lvl2pPr indent="-228600" lvl="1" marL="914400" algn="l">
              <a:lnSpc>
                <a:spcPct val="100000"/>
              </a:lnSpc>
              <a:spcBef>
                <a:spcPts val="600"/>
              </a:spcBef>
              <a:spcAft>
                <a:spcPts val="0"/>
              </a:spcAft>
              <a:buSzPts val="1500"/>
              <a:buNone/>
              <a:defRPr b="1" sz="2000"/>
            </a:lvl2pPr>
            <a:lvl3pPr indent="-228600" lvl="2" marL="1371600" algn="l">
              <a:lnSpc>
                <a:spcPct val="100000"/>
              </a:lnSpc>
              <a:spcBef>
                <a:spcPts val="600"/>
              </a:spcBef>
              <a:spcAft>
                <a:spcPts val="0"/>
              </a:spcAft>
              <a:buSzPts val="1350"/>
              <a:buNone/>
              <a:defRPr b="1" sz="1800"/>
            </a:lvl3pPr>
            <a:lvl4pPr indent="-228600" lvl="3" marL="1828800" algn="l">
              <a:lnSpc>
                <a:spcPct val="100000"/>
              </a:lnSpc>
              <a:spcBef>
                <a:spcPts val="600"/>
              </a:spcBef>
              <a:spcAft>
                <a:spcPts val="0"/>
              </a:spcAft>
              <a:buSzPts val="1200"/>
              <a:buNone/>
              <a:defRPr b="1" sz="1600"/>
            </a:lvl4pPr>
            <a:lvl5pPr indent="-228600" lvl="4" marL="2286000" algn="l">
              <a:lnSpc>
                <a:spcPct val="100000"/>
              </a:lnSpc>
              <a:spcBef>
                <a:spcPts val="600"/>
              </a:spcBef>
              <a:spcAft>
                <a:spcPts val="0"/>
              </a:spcAft>
              <a:buSzPts val="1200"/>
              <a:buNone/>
              <a:defRPr b="1" sz="1600"/>
            </a:lvl5pPr>
            <a:lvl6pPr indent="-228600" lvl="5" marL="2743200" algn="l">
              <a:lnSpc>
                <a:spcPct val="100000"/>
              </a:lnSpc>
              <a:spcBef>
                <a:spcPts val="320"/>
              </a:spcBef>
              <a:spcAft>
                <a:spcPts val="0"/>
              </a:spcAft>
              <a:buSzPts val="1200"/>
              <a:buNone/>
              <a:defRPr b="1" sz="1600"/>
            </a:lvl6pPr>
            <a:lvl7pPr indent="-228600" lvl="6" marL="3200400" algn="l">
              <a:lnSpc>
                <a:spcPct val="100000"/>
              </a:lnSpc>
              <a:spcBef>
                <a:spcPts val="320"/>
              </a:spcBef>
              <a:spcAft>
                <a:spcPts val="0"/>
              </a:spcAft>
              <a:buSzPts val="1200"/>
              <a:buNone/>
              <a:defRPr b="1" sz="1600"/>
            </a:lvl7pPr>
            <a:lvl8pPr indent="-228600" lvl="7" marL="3657600" algn="l">
              <a:lnSpc>
                <a:spcPct val="100000"/>
              </a:lnSpc>
              <a:spcBef>
                <a:spcPts val="320"/>
              </a:spcBef>
              <a:spcAft>
                <a:spcPts val="0"/>
              </a:spcAft>
              <a:buSzPts val="1200"/>
              <a:buNone/>
              <a:defRPr b="1" sz="1600"/>
            </a:lvl8pPr>
            <a:lvl9pPr indent="-228600" lvl="8" marL="4114800" algn="l">
              <a:lnSpc>
                <a:spcPct val="100000"/>
              </a:lnSpc>
              <a:spcBef>
                <a:spcPts val="320"/>
              </a:spcBef>
              <a:spcAft>
                <a:spcPts val="0"/>
              </a:spcAft>
              <a:buSzPts val="1200"/>
              <a:buNone/>
              <a:defRPr b="1" sz="1600"/>
            </a:lvl9pPr>
          </a:lstStyle>
          <a:p/>
        </p:txBody>
      </p:sp>
      <p:sp>
        <p:nvSpPr>
          <p:cNvPr id="258" name="Google Shape;258;p27"/>
          <p:cNvSpPr txBox="1"/>
          <p:nvPr>
            <p:ph idx="4" type="body"/>
          </p:nvPr>
        </p:nvSpPr>
        <p:spPr>
          <a:xfrm>
            <a:off x="4399878" y="2070847"/>
            <a:ext cx="3657600" cy="322729"/>
          </a:xfrm>
          <a:prstGeom prst="rect">
            <a:avLst/>
          </a:prstGeom>
          <a:solidFill>
            <a:srgbClr val="7AC0ED"/>
          </a:solidFill>
          <a:ln>
            <a:noFill/>
          </a:ln>
        </p:spPr>
        <p:txBody>
          <a:bodyPr anchorCtr="0" anchor="ctr" bIns="0" lIns="91425" spcFirstLastPara="1" rIns="91425" wrap="square" tIns="0">
            <a:noAutofit/>
          </a:bodyPr>
          <a:lstStyle>
            <a:lvl1pPr indent="-228600" lvl="0" marL="457200" algn="ctr">
              <a:lnSpc>
                <a:spcPct val="100000"/>
              </a:lnSpc>
              <a:spcBef>
                <a:spcPts val="0"/>
              </a:spcBef>
              <a:spcAft>
                <a:spcPts val="0"/>
              </a:spcAft>
              <a:buSzPts val="1350"/>
              <a:buNone/>
              <a:defRPr b="0" sz="1800">
                <a:solidFill>
                  <a:schemeClr val="lt1"/>
                </a:solidFill>
              </a:defRPr>
            </a:lvl1pPr>
            <a:lvl2pPr indent="-228600" lvl="1" marL="914400" algn="l">
              <a:lnSpc>
                <a:spcPct val="100000"/>
              </a:lnSpc>
              <a:spcBef>
                <a:spcPts val="600"/>
              </a:spcBef>
              <a:spcAft>
                <a:spcPts val="0"/>
              </a:spcAft>
              <a:buSzPts val="1500"/>
              <a:buNone/>
              <a:defRPr b="1" sz="2000"/>
            </a:lvl2pPr>
            <a:lvl3pPr indent="-228600" lvl="2" marL="1371600" algn="l">
              <a:lnSpc>
                <a:spcPct val="100000"/>
              </a:lnSpc>
              <a:spcBef>
                <a:spcPts val="600"/>
              </a:spcBef>
              <a:spcAft>
                <a:spcPts val="0"/>
              </a:spcAft>
              <a:buSzPts val="1350"/>
              <a:buNone/>
              <a:defRPr b="1" sz="1800"/>
            </a:lvl3pPr>
            <a:lvl4pPr indent="-228600" lvl="3" marL="1828800" algn="l">
              <a:lnSpc>
                <a:spcPct val="100000"/>
              </a:lnSpc>
              <a:spcBef>
                <a:spcPts val="600"/>
              </a:spcBef>
              <a:spcAft>
                <a:spcPts val="0"/>
              </a:spcAft>
              <a:buSzPts val="1200"/>
              <a:buNone/>
              <a:defRPr b="1" sz="1600"/>
            </a:lvl4pPr>
            <a:lvl5pPr indent="-228600" lvl="4" marL="2286000" algn="l">
              <a:lnSpc>
                <a:spcPct val="100000"/>
              </a:lnSpc>
              <a:spcBef>
                <a:spcPts val="600"/>
              </a:spcBef>
              <a:spcAft>
                <a:spcPts val="0"/>
              </a:spcAft>
              <a:buSzPts val="1200"/>
              <a:buNone/>
              <a:defRPr b="1" sz="1600"/>
            </a:lvl5pPr>
            <a:lvl6pPr indent="-228600" lvl="5" marL="2743200" algn="l">
              <a:lnSpc>
                <a:spcPct val="100000"/>
              </a:lnSpc>
              <a:spcBef>
                <a:spcPts val="320"/>
              </a:spcBef>
              <a:spcAft>
                <a:spcPts val="0"/>
              </a:spcAft>
              <a:buSzPts val="1200"/>
              <a:buNone/>
              <a:defRPr b="1" sz="1600"/>
            </a:lvl6pPr>
            <a:lvl7pPr indent="-228600" lvl="6" marL="3200400" algn="l">
              <a:lnSpc>
                <a:spcPct val="100000"/>
              </a:lnSpc>
              <a:spcBef>
                <a:spcPts val="320"/>
              </a:spcBef>
              <a:spcAft>
                <a:spcPts val="0"/>
              </a:spcAft>
              <a:buSzPts val="1200"/>
              <a:buNone/>
              <a:defRPr b="1" sz="1600"/>
            </a:lvl7pPr>
            <a:lvl8pPr indent="-228600" lvl="7" marL="3657600" algn="l">
              <a:lnSpc>
                <a:spcPct val="100000"/>
              </a:lnSpc>
              <a:spcBef>
                <a:spcPts val="320"/>
              </a:spcBef>
              <a:spcAft>
                <a:spcPts val="0"/>
              </a:spcAft>
              <a:buSzPts val="1200"/>
              <a:buNone/>
              <a:defRPr b="1" sz="1600"/>
            </a:lvl8pPr>
            <a:lvl9pPr indent="-228600" lvl="8" marL="4114800" algn="l">
              <a:lnSpc>
                <a:spcPct val="100000"/>
              </a:lnSpc>
              <a:spcBef>
                <a:spcPts val="320"/>
              </a:spcBef>
              <a:spcAft>
                <a:spcPts val="0"/>
              </a:spcAft>
              <a:buSzPts val="1200"/>
              <a:buNone/>
              <a:defRPr b="1" sz="16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Alt.">
  <p:cSld name="Title and Content, Alt.">
    <p:spTree>
      <p:nvGrpSpPr>
        <p:cNvPr id="259" name="Shape 259"/>
        <p:cNvGrpSpPr/>
        <p:nvPr/>
      </p:nvGrpSpPr>
      <p:grpSpPr>
        <a:xfrm>
          <a:off x="0" y="0"/>
          <a:ext cx="0" cy="0"/>
          <a:chOff x="0" y="0"/>
          <a:chExt cx="0" cy="0"/>
        </a:xfrm>
      </p:grpSpPr>
      <p:sp>
        <p:nvSpPr>
          <p:cNvPr id="260" name="Google Shape;260;p28"/>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61" name="Google Shape;261;p28"/>
          <p:cNvSpPr txBox="1"/>
          <p:nvPr>
            <p:ph type="title"/>
          </p:nvPr>
        </p:nvSpPr>
        <p:spPr>
          <a:xfrm>
            <a:off x="498474" y="134471"/>
            <a:ext cx="7556313" cy="99508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2" name="Google Shape;262;p28"/>
          <p:cNvSpPr txBox="1"/>
          <p:nvPr>
            <p:ph idx="1" type="body"/>
          </p:nvPr>
        </p:nvSpPr>
        <p:spPr>
          <a:xfrm>
            <a:off x="498474" y="1981200"/>
            <a:ext cx="7556313" cy="414496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263" name="Google Shape;263;p28"/>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28"/>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p28"/>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266" name="Google Shape;266;p28"/>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67" name="Google Shape;267;p28"/>
          <p:cNvSpPr txBox="1"/>
          <p:nvPr>
            <p:ph idx="2" type="body"/>
          </p:nvPr>
        </p:nvSpPr>
        <p:spPr>
          <a:xfrm>
            <a:off x="498518" y="1129553"/>
            <a:ext cx="7558960" cy="7747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000"/>
              </a:spcBef>
              <a:spcAft>
                <a:spcPts val="0"/>
              </a:spcAft>
              <a:buSzPts val="1800"/>
              <a:buNone/>
              <a:defRPr b="0" i="0" sz="2400" u="none" cap="none" strike="noStrike">
                <a:solidFill>
                  <a:schemeClr val="accent3"/>
                </a:solidFill>
                <a:latin typeface="Rockwell"/>
                <a:ea typeface="Rockwell"/>
                <a:cs typeface="Rockwell"/>
                <a:sym typeface="Rockwe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2 Pictures">
  <p:cSld name="Title Slide with 2 Pictures">
    <p:spTree>
      <p:nvGrpSpPr>
        <p:cNvPr id="268" name="Shape 268"/>
        <p:cNvGrpSpPr/>
        <p:nvPr/>
      </p:nvGrpSpPr>
      <p:grpSpPr>
        <a:xfrm>
          <a:off x="0" y="0"/>
          <a:ext cx="0" cy="0"/>
          <a:chOff x="0" y="0"/>
          <a:chExt cx="0" cy="0"/>
        </a:xfrm>
      </p:grpSpPr>
      <p:sp>
        <p:nvSpPr>
          <p:cNvPr id="269" name="Google Shape;269;p29"/>
          <p:cNvSpPr txBox="1"/>
          <p:nvPr>
            <p:ph type="ctrTitle"/>
          </p:nvPr>
        </p:nvSpPr>
        <p:spPr>
          <a:xfrm>
            <a:off x="4800600" y="4624668"/>
            <a:ext cx="4038600" cy="9334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0" name="Google Shape;270;p29"/>
          <p:cNvSpPr txBox="1"/>
          <p:nvPr>
            <p:ph idx="1" type="subTitle"/>
          </p:nvPr>
        </p:nvSpPr>
        <p:spPr>
          <a:xfrm>
            <a:off x="4800600" y="5562599"/>
            <a:ext cx="4038600" cy="748553"/>
          </a:xfrm>
          <a:prstGeom prst="rect">
            <a:avLst/>
          </a:prstGeom>
          <a:noFill/>
          <a:ln>
            <a:noFill/>
          </a:ln>
        </p:spPr>
        <p:txBody>
          <a:bodyPr anchorCtr="0" anchor="t" bIns="45700" lIns="91425" spcFirstLastPara="1" rIns="91425" wrap="square" tIns="45700">
            <a:noAutofit/>
          </a:bodyPr>
          <a:lstStyle>
            <a:lvl1pPr lvl="0" algn="l">
              <a:lnSpc>
                <a:spcPct val="100000"/>
              </a:lnSpc>
              <a:spcBef>
                <a:spcPts val="300"/>
              </a:spcBef>
              <a:spcAft>
                <a:spcPts val="0"/>
              </a:spcAft>
              <a:buSzPts val="1050"/>
              <a:buNone/>
              <a:defRPr sz="1400">
                <a:solidFill>
                  <a:srgbClr val="888888"/>
                </a:solidFill>
              </a:defRPr>
            </a:lvl1pPr>
            <a:lvl2pPr lvl="1" algn="ctr">
              <a:lnSpc>
                <a:spcPct val="100000"/>
              </a:lnSpc>
              <a:spcBef>
                <a:spcPts val="600"/>
              </a:spcBef>
              <a:spcAft>
                <a:spcPts val="0"/>
              </a:spcAft>
              <a:buSzPts val="1350"/>
              <a:buNone/>
              <a:defRPr>
                <a:solidFill>
                  <a:srgbClr val="888888"/>
                </a:solidFill>
              </a:defRPr>
            </a:lvl2pPr>
            <a:lvl3pPr lvl="2" algn="ctr">
              <a:lnSpc>
                <a:spcPct val="100000"/>
              </a:lnSpc>
              <a:spcBef>
                <a:spcPts val="600"/>
              </a:spcBef>
              <a:spcAft>
                <a:spcPts val="0"/>
              </a:spcAft>
              <a:buSzPts val="1350"/>
              <a:buNone/>
              <a:defRPr>
                <a:solidFill>
                  <a:srgbClr val="888888"/>
                </a:solidFill>
              </a:defRPr>
            </a:lvl3pPr>
            <a:lvl4pPr lvl="3" algn="ctr">
              <a:lnSpc>
                <a:spcPct val="100000"/>
              </a:lnSpc>
              <a:spcBef>
                <a:spcPts val="600"/>
              </a:spcBef>
              <a:spcAft>
                <a:spcPts val="0"/>
              </a:spcAft>
              <a:buSzPts val="1350"/>
              <a:buNone/>
              <a:defRPr>
                <a:solidFill>
                  <a:srgbClr val="888888"/>
                </a:solidFill>
              </a:defRPr>
            </a:lvl4pPr>
            <a:lvl5pPr lvl="4" algn="ctr">
              <a:lnSpc>
                <a:spcPct val="100000"/>
              </a:lnSpc>
              <a:spcBef>
                <a:spcPts val="600"/>
              </a:spcBef>
              <a:spcAft>
                <a:spcPts val="0"/>
              </a:spcAft>
              <a:buSzPts val="1350"/>
              <a:buNone/>
              <a:defRPr>
                <a:solidFill>
                  <a:srgbClr val="888888"/>
                </a:solidFill>
              </a:defRPr>
            </a:lvl5pPr>
            <a:lvl6pPr lvl="5" algn="ctr">
              <a:lnSpc>
                <a:spcPct val="100000"/>
              </a:lnSpc>
              <a:spcBef>
                <a:spcPts val="360"/>
              </a:spcBef>
              <a:spcAft>
                <a:spcPts val="0"/>
              </a:spcAft>
              <a:buSzPts val="1350"/>
              <a:buNone/>
              <a:defRPr>
                <a:solidFill>
                  <a:srgbClr val="888888"/>
                </a:solidFill>
              </a:defRPr>
            </a:lvl6pPr>
            <a:lvl7pPr lvl="6" algn="ctr">
              <a:lnSpc>
                <a:spcPct val="100000"/>
              </a:lnSpc>
              <a:spcBef>
                <a:spcPts val="360"/>
              </a:spcBef>
              <a:spcAft>
                <a:spcPts val="0"/>
              </a:spcAft>
              <a:buSzPts val="1350"/>
              <a:buNone/>
              <a:defRPr>
                <a:solidFill>
                  <a:srgbClr val="888888"/>
                </a:solidFill>
              </a:defRPr>
            </a:lvl7pPr>
            <a:lvl8pPr lvl="7" algn="ctr">
              <a:lnSpc>
                <a:spcPct val="100000"/>
              </a:lnSpc>
              <a:spcBef>
                <a:spcPts val="360"/>
              </a:spcBef>
              <a:spcAft>
                <a:spcPts val="0"/>
              </a:spcAft>
              <a:buSzPts val="1350"/>
              <a:buNone/>
              <a:defRPr>
                <a:solidFill>
                  <a:srgbClr val="888888"/>
                </a:solidFill>
              </a:defRPr>
            </a:lvl8pPr>
            <a:lvl9pPr lvl="8" algn="ctr">
              <a:lnSpc>
                <a:spcPct val="100000"/>
              </a:lnSpc>
              <a:spcBef>
                <a:spcPts val="360"/>
              </a:spcBef>
              <a:spcAft>
                <a:spcPts val="0"/>
              </a:spcAft>
              <a:buSzPts val="1350"/>
              <a:buNone/>
              <a:defRPr>
                <a:solidFill>
                  <a:srgbClr val="888888"/>
                </a:solidFill>
              </a:defRPr>
            </a:lvl9pPr>
          </a:lstStyle>
          <a:p/>
        </p:txBody>
      </p:sp>
      <p:sp>
        <p:nvSpPr>
          <p:cNvPr id="271" name="Google Shape;271;p29"/>
          <p:cNvSpPr txBox="1"/>
          <p:nvPr>
            <p:ph idx="10" type="dt"/>
          </p:nvPr>
        </p:nvSpPr>
        <p:spPr>
          <a:xfrm>
            <a:off x="4800600" y="6425640"/>
            <a:ext cx="12326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p29"/>
          <p:cNvSpPr txBox="1"/>
          <p:nvPr>
            <p:ph idx="11" type="ftr"/>
          </p:nvPr>
        </p:nvSpPr>
        <p:spPr>
          <a:xfrm>
            <a:off x="6311153" y="6425640"/>
            <a:ext cx="261769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3" name="Google Shape;273;p29"/>
          <p:cNvSpPr/>
          <p:nvPr/>
        </p:nvSpPr>
        <p:spPr>
          <a:xfrm>
            <a:off x="282575" y="228600"/>
            <a:ext cx="4235450" cy="41879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74" name="Google Shape;274;p29"/>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75" name="Google Shape;275;p29"/>
          <p:cNvSpPr/>
          <p:nvPr/>
        </p:nvSpPr>
        <p:spPr>
          <a:xfrm>
            <a:off x="4624388" y="2377440"/>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76" name="Google Shape;276;p29"/>
          <p:cNvSpPr/>
          <p:nvPr>
            <p:ph idx="2" type="pic"/>
          </p:nvPr>
        </p:nvSpPr>
        <p:spPr>
          <a:xfrm>
            <a:off x="4624388"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277" name="Google Shape;277;p29"/>
          <p:cNvSpPr/>
          <p:nvPr>
            <p:ph idx="3" type="pic"/>
          </p:nvPr>
        </p:nvSpPr>
        <p:spPr>
          <a:xfrm>
            <a:off x="6802438" y="237744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278" name="Google Shape;278;p29"/>
          <p:cNvSpPr txBox="1"/>
          <p:nvPr>
            <p:ph idx="4" type="body"/>
          </p:nvPr>
        </p:nvSpPr>
        <p:spPr>
          <a:xfrm>
            <a:off x="857250" y="1779494"/>
            <a:ext cx="3086100" cy="2040905"/>
          </a:xfrm>
          <a:prstGeom prst="rect">
            <a:avLst/>
          </a:prstGeom>
          <a:noFill/>
          <a:ln>
            <a:noFill/>
          </a:ln>
        </p:spPr>
        <p:txBody>
          <a:bodyPr anchorCtr="0" anchor="t" bIns="45700" lIns="45700" spcFirstLastPara="1" rIns="45700" wrap="square" tIns="45700">
            <a:noAutofit/>
          </a:bodyPr>
          <a:lstStyle>
            <a:lvl1pPr indent="-228600" lvl="0" marL="457200" algn="ctr">
              <a:lnSpc>
                <a:spcPct val="100000"/>
              </a:lnSpc>
              <a:spcBef>
                <a:spcPts val="600"/>
              </a:spcBef>
              <a:spcAft>
                <a:spcPts val="0"/>
              </a:spcAft>
              <a:buSzPts val="3450"/>
              <a:buNone/>
              <a:defRPr sz="4600">
                <a:solidFill>
                  <a:schemeClr val="lt1"/>
                </a:solidFill>
              </a:defRPr>
            </a:lvl1pPr>
            <a:lvl2pPr indent="-285750" lvl="1" marL="914400" algn="l">
              <a:lnSpc>
                <a:spcPct val="100000"/>
              </a:lnSpc>
              <a:spcBef>
                <a:spcPts val="600"/>
              </a:spcBef>
              <a:spcAft>
                <a:spcPts val="0"/>
              </a:spcAft>
              <a:buSzPts val="900"/>
              <a:buChar char="■"/>
              <a:defRPr sz="1200"/>
            </a:lvl2pPr>
            <a:lvl3pPr indent="-276225" lvl="2" marL="1371600" algn="l">
              <a:lnSpc>
                <a:spcPct val="100000"/>
              </a:lnSpc>
              <a:spcBef>
                <a:spcPts val="600"/>
              </a:spcBef>
              <a:spcAft>
                <a:spcPts val="0"/>
              </a:spcAft>
              <a:buSzPts val="750"/>
              <a:buChar char="■"/>
              <a:defRPr sz="1000"/>
            </a:lvl3pPr>
            <a:lvl4pPr indent="-271462" lvl="3" marL="1828800" algn="l">
              <a:lnSpc>
                <a:spcPct val="100000"/>
              </a:lnSpc>
              <a:spcBef>
                <a:spcPts val="600"/>
              </a:spcBef>
              <a:spcAft>
                <a:spcPts val="0"/>
              </a:spcAft>
              <a:buSzPts val="675"/>
              <a:buChar char="■"/>
              <a:defRPr sz="900"/>
            </a:lvl4pPr>
            <a:lvl5pPr indent="-271462" lvl="4" marL="2286000" algn="l">
              <a:lnSpc>
                <a:spcPct val="100000"/>
              </a:lnSpc>
              <a:spcBef>
                <a:spcPts val="600"/>
              </a:spcBef>
              <a:spcAft>
                <a:spcPts val="0"/>
              </a:spcAft>
              <a:buSzPts val="675"/>
              <a:buChar char="■"/>
              <a:defRPr sz="900"/>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279" name="Google Shape;279;p29"/>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0" name="Shape 280"/>
        <p:cNvGrpSpPr/>
        <p:nvPr/>
      </p:nvGrpSpPr>
      <p:grpSpPr>
        <a:xfrm>
          <a:off x="0" y="0"/>
          <a:ext cx="0" cy="0"/>
          <a:chOff x="0" y="0"/>
          <a:chExt cx="0" cy="0"/>
        </a:xfrm>
      </p:grpSpPr>
      <p:sp>
        <p:nvSpPr>
          <p:cNvPr id="281" name="Google Shape;281;p30"/>
          <p:cNvSpPr/>
          <p:nvPr/>
        </p:nvSpPr>
        <p:spPr>
          <a:xfrm>
            <a:off x="658907" y="228600"/>
            <a:ext cx="8200930"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82" name="Google Shape;282;p30"/>
          <p:cNvSpPr txBox="1"/>
          <p:nvPr>
            <p:ph type="title"/>
          </p:nvPr>
        </p:nvSpPr>
        <p:spPr>
          <a:xfrm>
            <a:off x="2286000" y="3124200"/>
            <a:ext cx="5638800" cy="136207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3200"/>
              <a:buFont typeface="Rockwell"/>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3" name="Google Shape;283;p30"/>
          <p:cNvSpPr txBox="1"/>
          <p:nvPr>
            <p:ph idx="1" type="body"/>
          </p:nvPr>
        </p:nvSpPr>
        <p:spPr>
          <a:xfrm>
            <a:off x="2286000" y="4495800"/>
            <a:ext cx="56388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00"/>
              </a:spcBef>
              <a:spcAft>
                <a:spcPts val="0"/>
              </a:spcAft>
              <a:buSzPts val="1050"/>
              <a:buNone/>
              <a:defRPr sz="1400" cap="none">
                <a:solidFill>
                  <a:schemeClr val="lt1"/>
                </a:solidFill>
              </a:defRPr>
            </a:lvl1pPr>
            <a:lvl2pPr indent="-228600" lvl="1" marL="914400" algn="l">
              <a:lnSpc>
                <a:spcPct val="100000"/>
              </a:lnSpc>
              <a:spcBef>
                <a:spcPts val="600"/>
              </a:spcBef>
              <a:spcAft>
                <a:spcPts val="0"/>
              </a:spcAft>
              <a:buSzPts val="1350"/>
              <a:buNone/>
              <a:defRPr sz="1800">
                <a:solidFill>
                  <a:srgbClr val="888888"/>
                </a:solidFill>
              </a:defRPr>
            </a:lvl2pPr>
            <a:lvl3pPr indent="-228600" lvl="2" marL="1371600" algn="l">
              <a:lnSpc>
                <a:spcPct val="100000"/>
              </a:lnSpc>
              <a:spcBef>
                <a:spcPts val="600"/>
              </a:spcBef>
              <a:spcAft>
                <a:spcPts val="0"/>
              </a:spcAft>
              <a:buSzPts val="1200"/>
              <a:buNone/>
              <a:defRPr sz="1600">
                <a:solidFill>
                  <a:srgbClr val="888888"/>
                </a:solidFill>
              </a:defRPr>
            </a:lvl3pPr>
            <a:lvl4pPr indent="-228600" lvl="3" marL="1828800" algn="l">
              <a:lnSpc>
                <a:spcPct val="100000"/>
              </a:lnSpc>
              <a:spcBef>
                <a:spcPts val="600"/>
              </a:spcBef>
              <a:spcAft>
                <a:spcPts val="0"/>
              </a:spcAft>
              <a:buSzPts val="1050"/>
              <a:buNone/>
              <a:defRPr sz="1400">
                <a:solidFill>
                  <a:srgbClr val="888888"/>
                </a:solidFill>
              </a:defRPr>
            </a:lvl4pPr>
            <a:lvl5pPr indent="-228600" lvl="4" marL="2286000" algn="l">
              <a:lnSpc>
                <a:spcPct val="100000"/>
              </a:lnSpc>
              <a:spcBef>
                <a:spcPts val="600"/>
              </a:spcBef>
              <a:spcAft>
                <a:spcPts val="0"/>
              </a:spcAft>
              <a:buSzPts val="1050"/>
              <a:buNone/>
              <a:defRPr sz="1400">
                <a:solidFill>
                  <a:srgbClr val="888888"/>
                </a:solidFill>
              </a:defRPr>
            </a:lvl5pPr>
            <a:lvl6pPr indent="-228600" lvl="5" marL="2743200" algn="l">
              <a:lnSpc>
                <a:spcPct val="100000"/>
              </a:lnSpc>
              <a:spcBef>
                <a:spcPts val="280"/>
              </a:spcBef>
              <a:spcAft>
                <a:spcPts val="0"/>
              </a:spcAft>
              <a:buSzPts val="1050"/>
              <a:buNone/>
              <a:defRPr sz="1400">
                <a:solidFill>
                  <a:srgbClr val="888888"/>
                </a:solidFill>
              </a:defRPr>
            </a:lvl6pPr>
            <a:lvl7pPr indent="-228600" lvl="6" marL="3200400" algn="l">
              <a:lnSpc>
                <a:spcPct val="100000"/>
              </a:lnSpc>
              <a:spcBef>
                <a:spcPts val="280"/>
              </a:spcBef>
              <a:spcAft>
                <a:spcPts val="0"/>
              </a:spcAft>
              <a:buSzPts val="1050"/>
              <a:buNone/>
              <a:defRPr sz="1400">
                <a:solidFill>
                  <a:srgbClr val="888888"/>
                </a:solidFill>
              </a:defRPr>
            </a:lvl7pPr>
            <a:lvl8pPr indent="-228600" lvl="7" marL="3657600" algn="l">
              <a:lnSpc>
                <a:spcPct val="100000"/>
              </a:lnSpc>
              <a:spcBef>
                <a:spcPts val="280"/>
              </a:spcBef>
              <a:spcAft>
                <a:spcPts val="0"/>
              </a:spcAft>
              <a:buSzPts val="1050"/>
              <a:buNone/>
              <a:defRPr sz="1400">
                <a:solidFill>
                  <a:srgbClr val="888888"/>
                </a:solidFill>
              </a:defRPr>
            </a:lvl8pPr>
            <a:lvl9pPr indent="-228600" lvl="8" marL="4114800" algn="l">
              <a:lnSpc>
                <a:spcPct val="100000"/>
              </a:lnSpc>
              <a:spcBef>
                <a:spcPts val="280"/>
              </a:spcBef>
              <a:spcAft>
                <a:spcPts val="0"/>
              </a:spcAft>
              <a:buSzPts val="1050"/>
              <a:buNone/>
              <a:defRPr sz="1400">
                <a:solidFill>
                  <a:srgbClr val="888888"/>
                </a:solidFill>
              </a:defRPr>
            </a:lvl9pPr>
          </a:lstStyle>
          <a:p/>
        </p:txBody>
      </p:sp>
      <p:sp>
        <p:nvSpPr>
          <p:cNvPr id="284" name="Google Shape;284;p30"/>
          <p:cNvSpPr txBox="1"/>
          <p:nvPr>
            <p:ph idx="10" type="dt"/>
          </p:nvPr>
        </p:nvSpPr>
        <p:spPr>
          <a:xfrm>
            <a:off x="658906" y="6248774"/>
            <a:ext cx="14746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5" name="Google Shape;285;p30"/>
          <p:cNvSpPr txBox="1"/>
          <p:nvPr>
            <p:ph idx="11" type="ftr"/>
          </p:nvPr>
        </p:nvSpPr>
        <p:spPr>
          <a:xfrm>
            <a:off x="2286000" y="6248774"/>
            <a:ext cx="5638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6" name="Google Shape;286;p30"/>
          <p:cNvSpPr txBox="1"/>
          <p:nvPr>
            <p:ph idx="12" type="sldNum"/>
          </p:nvPr>
        </p:nvSpPr>
        <p:spPr>
          <a:xfrm>
            <a:off x="8305800" y="624877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1D364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287" name="Google Shape;287;p30"/>
          <p:cNvSpPr txBox="1"/>
          <p:nvPr/>
        </p:nvSpPr>
        <p:spPr>
          <a:xfrm>
            <a:off x="2003612" y="3110754"/>
            <a:ext cx="260909" cy="6155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88" name="Google Shape;288;p30"/>
          <p:cNvSpPr/>
          <p:nvPr/>
        </p:nvSpPr>
        <p:spPr>
          <a:xfrm>
            <a:off x="285750" y="228600"/>
            <a:ext cx="212725" cy="634523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Top and Bottom">
  <p:cSld name="2 Content, Top and Bottom">
    <p:spTree>
      <p:nvGrpSpPr>
        <p:cNvPr id="289" name="Shape 289"/>
        <p:cNvGrpSpPr/>
        <p:nvPr/>
      </p:nvGrpSpPr>
      <p:grpSpPr>
        <a:xfrm>
          <a:off x="0" y="0"/>
          <a:ext cx="0" cy="0"/>
          <a:chOff x="0" y="0"/>
          <a:chExt cx="0" cy="0"/>
        </a:xfrm>
      </p:grpSpPr>
      <p:sp>
        <p:nvSpPr>
          <p:cNvPr id="290" name="Google Shape;290;p31"/>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291" name="Google Shape;291;p31"/>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2" name="Google Shape;292;p31"/>
          <p:cNvSpPr txBox="1"/>
          <p:nvPr>
            <p:ph idx="1" type="body"/>
          </p:nvPr>
        </p:nvSpPr>
        <p:spPr>
          <a:xfrm>
            <a:off x="498517" y="1985963"/>
            <a:ext cx="7569157"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293" name="Google Shape;293;p31"/>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4" name="Google Shape;294;p31"/>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31"/>
          <p:cNvSpPr txBox="1"/>
          <p:nvPr>
            <p:ph idx="2" type="body"/>
          </p:nvPr>
        </p:nvSpPr>
        <p:spPr>
          <a:xfrm>
            <a:off x="498517" y="4164965"/>
            <a:ext cx="7569157"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296" name="Google Shape;296;p31"/>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297" name="Google Shape;297;p31"/>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 name="Shape 35"/>
        <p:cNvGrpSpPr/>
        <p:nvPr/>
      </p:nvGrpSpPr>
      <p:grpSpPr>
        <a:xfrm>
          <a:off x="0" y="0"/>
          <a:ext cx="0" cy="0"/>
          <a:chOff x="0" y="0"/>
          <a:chExt cx="0" cy="0"/>
        </a:xfrm>
      </p:grpSpPr>
      <p:sp>
        <p:nvSpPr>
          <p:cNvPr id="36" name="Google Shape;36;p4"/>
          <p:cNvSpPr/>
          <p:nvPr/>
        </p:nvSpPr>
        <p:spPr>
          <a:xfrm>
            <a:off x="282575" y="228600"/>
            <a:ext cx="3451225"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7" name="Google Shape;37;p4"/>
          <p:cNvSpPr txBox="1"/>
          <p:nvPr>
            <p:ph type="title"/>
          </p:nvPr>
        </p:nvSpPr>
        <p:spPr>
          <a:xfrm>
            <a:off x="380555" y="2571750"/>
            <a:ext cx="325526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600"/>
              <a:buFont typeface="Rockwell"/>
              <a:buNone/>
              <a:defRPr b="0"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
          <p:cNvSpPr txBox="1"/>
          <p:nvPr>
            <p:ph idx="1" type="body"/>
          </p:nvPr>
        </p:nvSpPr>
        <p:spPr>
          <a:xfrm>
            <a:off x="4168775" y="273050"/>
            <a:ext cx="4597399" cy="58531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23850" lvl="5" marL="2743200" algn="l">
              <a:lnSpc>
                <a:spcPct val="100000"/>
              </a:lnSpc>
              <a:spcBef>
                <a:spcPts val="400"/>
              </a:spcBef>
              <a:spcAft>
                <a:spcPts val="0"/>
              </a:spcAft>
              <a:buSzPts val="1500"/>
              <a:buChar char="■"/>
              <a:defRPr sz="2000"/>
            </a:lvl6pPr>
            <a:lvl7pPr indent="-323850" lvl="6" marL="3200400" algn="l">
              <a:lnSpc>
                <a:spcPct val="100000"/>
              </a:lnSpc>
              <a:spcBef>
                <a:spcPts val="400"/>
              </a:spcBef>
              <a:spcAft>
                <a:spcPts val="0"/>
              </a:spcAft>
              <a:buSzPts val="1500"/>
              <a:buChar char="■"/>
              <a:defRPr sz="2000"/>
            </a:lvl7pPr>
            <a:lvl8pPr indent="-323850" lvl="7" marL="3657600" algn="l">
              <a:lnSpc>
                <a:spcPct val="100000"/>
              </a:lnSpc>
              <a:spcBef>
                <a:spcPts val="400"/>
              </a:spcBef>
              <a:spcAft>
                <a:spcPts val="0"/>
              </a:spcAft>
              <a:buSzPts val="1500"/>
              <a:buChar char="■"/>
              <a:defRPr sz="2000"/>
            </a:lvl8pPr>
            <a:lvl9pPr indent="-323850" lvl="8" marL="4114800" algn="l">
              <a:lnSpc>
                <a:spcPct val="100000"/>
              </a:lnSpc>
              <a:spcBef>
                <a:spcPts val="400"/>
              </a:spcBef>
              <a:spcAft>
                <a:spcPts val="0"/>
              </a:spcAft>
              <a:buSzPts val="1500"/>
              <a:buChar char="■"/>
              <a:defRPr sz="2000"/>
            </a:lvl9pPr>
          </a:lstStyle>
          <a:p/>
        </p:txBody>
      </p:sp>
      <p:sp>
        <p:nvSpPr>
          <p:cNvPr id="39" name="Google Shape;39;p4"/>
          <p:cNvSpPr txBox="1"/>
          <p:nvPr>
            <p:ph idx="2" type="body"/>
          </p:nvPr>
        </p:nvSpPr>
        <p:spPr>
          <a:xfrm>
            <a:off x="381093" y="3733800"/>
            <a:ext cx="3255264" cy="23923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solidFill>
                  <a:schemeClr val="lt1"/>
                </a:solidFi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40" name="Google Shape;40;p4"/>
          <p:cNvSpPr txBox="1"/>
          <p:nvPr>
            <p:ph idx="10" type="dt"/>
          </p:nvPr>
        </p:nvSpPr>
        <p:spPr>
          <a:xfrm>
            <a:off x="7391399" y="6423585"/>
            <a:ext cx="15374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4"/>
          <p:cNvSpPr txBox="1"/>
          <p:nvPr>
            <p:ph idx="11" type="ftr"/>
          </p:nvPr>
        </p:nvSpPr>
        <p:spPr>
          <a:xfrm>
            <a:off x="3859305" y="6423585"/>
            <a:ext cx="33169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ntent">
  <p:cSld name="3 Content">
    <p:spTree>
      <p:nvGrpSpPr>
        <p:cNvPr id="298" name="Shape 298"/>
        <p:cNvGrpSpPr/>
        <p:nvPr/>
      </p:nvGrpSpPr>
      <p:grpSpPr>
        <a:xfrm>
          <a:off x="0" y="0"/>
          <a:ext cx="0" cy="0"/>
          <a:chOff x="0" y="0"/>
          <a:chExt cx="0" cy="0"/>
        </a:xfrm>
      </p:grpSpPr>
      <p:sp>
        <p:nvSpPr>
          <p:cNvPr id="299" name="Google Shape;299;p32"/>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00" name="Google Shape;300;p32"/>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01" name="Google Shape;301;p32"/>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2" name="Google Shape;302;p32"/>
          <p:cNvSpPr txBox="1"/>
          <p:nvPr>
            <p:ph idx="1" type="body"/>
          </p:nvPr>
        </p:nvSpPr>
        <p:spPr>
          <a:xfrm>
            <a:off x="4410075" y="1985963"/>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303" name="Google Shape;303;p32"/>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4" name="Google Shape;304;p32"/>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5" name="Google Shape;305;p32"/>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06" name="Google Shape;306;p32"/>
          <p:cNvSpPr txBox="1"/>
          <p:nvPr>
            <p:ph idx="2" type="body"/>
          </p:nvPr>
        </p:nvSpPr>
        <p:spPr>
          <a:xfrm>
            <a:off x="498518" y="1985963"/>
            <a:ext cx="3657600" cy="4140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307" name="Google Shape;307;p32"/>
          <p:cNvSpPr txBox="1"/>
          <p:nvPr>
            <p:ph idx="3" type="body"/>
          </p:nvPr>
        </p:nvSpPr>
        <p:spPr>
          <a:xfrm>
            <a:off x="4410075" y="4169664"/>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ntent">
  <p:cSld name="4 Content">
    <p:spTree>
      <p:nvGrpSpPr>
        <p:cNvPr id="308" name="Shape 308"/>
        <p:cNvGrpSpPr/>
        <p:nvPr/>
      </p:nvGrpSpPr>
      <p:grpSpPr>
        <a:xfrm>
          <a:off x="0" y="0"/>
          <a:ext cx="0" cy="0"/>
          <a:chOff x="0" y="0"/>
          <a:chExt cx="0" cy="0"/>
        </a:xfrm>
      </p:grpSpPr>
      <p:sp>
        <p:nvSpPr>
          <p:cNvPr id="309" name="Google Shape;309;p33"/>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10" name="Google Shape;310;p33"/>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11" name="Google Shape;311;p33"/>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2" name="Google Shape;312;p33"/>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3" name="Google Shape;313;p33"/>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4" name="Google Shape;314;p33"/>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15" name="Google Shape;315;p33"/>
          <p:cNvSpPr txBox="1"/>
          <p:nvPr>
            <p:ph idx="1" type="body"/>
          </p:nvPr>
        </p:nvSpPr>
        <p:spPr>
          <a:xfrm>
            <a:off x="502920" y="1985963"/>
            <a:ext cx="3657413"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316" name="Google Shape;316;p33"/>
          <p:cNvSpPr txBox="1"/>
          <p:nvPr>
            <p:ph idx="2" type="body"/>
          </p:nvPr>
        </p:nvSpPr>
        <p:spPr>
          <a:xfrm>
            <a:off x="502920" y="4164965"/>
            <a:ext cx="3657413"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317" name="Google Shape;317;p33"/>
          <p:cNvSpPr txBox="1"/>
          <p:nvPr>
            <p:ph idx="3" type="body"/>
          </p:nvPr>
        </p:nvSpPr>
        <p:spPr>
          <a:xfrm>
            <a:off x="4410075" y="1985963"/>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318" name="Google Shape;318;p33"/>
          <p:cNvSpPr txBox="1"/>
          <p:nvPr>
            <p:ph idx="4" type="body"/>
          </p:nvPr>
        </p:nvSpPr>
        <p:spPr>
          <a:xfrm>
            <a:off x="4410075" y="4169664"/>
            <a:ext cx="3657600"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19" name="Shape 319"/>
        <p:cNvGrpSpPr/>
        <p:nvPr/>
      </p:nvGrpSpPr>
      <p:grpSpPr>
        <a:xfrm>
          <a:off x="0" y="0"/>
          <a:ext cx="0" cy="0"/>
          <a:chOff x="0" y="0"/>
          <a:chExt cx="0" cy="0"/>
        </a:xfrm>
      </p:grpSpPr>
      <p:sp>
        <p:nvSpPr>
          <p:cNvPr id="320" name="Google Shape;320;p34"/>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21" name="Google Shape;321;p34"/>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22" name="Google Shape;322;p34"/>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3" name="Google Shape;323;p34"/>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4" name="Google Shape;324;p34"/>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5" name="Google Shape;325;p34"/>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6" name="Shape 326"/>
        <p:cNvGrpSpPr/>
        <p:nvPr/>
      </p:nvGrpSpPr>
      <p:grpSpPr>
        <a:xfrm>
          <a:off x="0" y="0"/>
          <a:ext cx="0" cy="0"/>
          <a:chOff x="0" y="0"/>
          <a:chExt cx="0" cy="0"/>
        </a:xfrm>
      </p:grpSpPr>
      <p:sp>
        <p:nvSpPr>
          <p:cNvPr id="327" name="Google Shape;327;p35"/>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28" name="Google Shape;328;p35"/>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9" name="Google Shape;329;p35"/>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0" name="Google Shape;330;p35"/>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31" name="Shape 331"/>
        <p:cNvGrpSpPr/>
        <p:nvPr/>
      </p:nvGrpSpPr>
      <p:grpSpPr>
        <a:xfrm>
          <a:off x="0" y="0"/>
          <a:ext cx="0" cy="0"/>
          <a:chOff x="0" y="0"/>
          <a:chExt cx="0" cy="0"/>
        </a:xfrm>
      </p:grpSpPr>
      <p:sp>
        <p:nvSpPr>
          <p:cNvPr id="332" name="Google Shape;332;p36"/>
          <p:cNvSpPr/>
          <p:nvPr/>
        </p:nvSpPr>
        <p:spPr>
          <a:xfrm>
            <a:off x="282575" y="228600"/>
            <a:ext cx="3451225"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33" name="Google Shape;333;p36"/>
          <p:cNvSpPr txBox="1"/>
          <p:nvPr>
            <p:ph type="title"/>
          </p:nvPr>
        </p:nvSpPr>
        <p:spPr>
          <a:xfrm>
            <a:off x="380555" y="2571750"/>
            <a:ext cx="3255264"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600"/>
              <a:buFont typeface="Rockwell"/>
              <a:buNone/>
              <a:defRPr b="0"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4" name="Google Shape;334;p36"/>
          <p:cNvSpPr txBox="1"/>
          <p:nvPr>
            <p:ph idx="1" type="body"/>
          </p:nvPr>
        </p:nvSpPr>
        <p:spPr>
          <a:xfrm>
            <a:off x="4168775" y="273050"/>
            <a:ext cx="4597399" cy="58531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23850" lvl="5" marL="2743200" algn="l">
              <a:lnSpc>
                <a:spcPct val="100000"/>
              </a:lnSpc>
              <a:spcBef>
                <a:spcPts val="400"/>
              </a:spcBef>
              <a:spcAft>
                <a:spcPts val="0"/>
              </a:spcAft>
              <a:buSzPts val="1500"/>
              <a:buChar char="■"/>
              <a:defRPr sz="2000"/>
            </a:lvl6pPr>
            <a:lvl7pPr indent="-323850" lvl="6" marL="3200400" algn="l">
              <a:lnSpc>
                <a:spcPct val="100000"/>
              </a:lnSpc>
              <a:spcBef>
                <a:spcPts val="400"/>
              </a:spcBef>
              <a:spcAft>
                <a:spcPts val="0"/>
              </a:spcAft>
              <a:buSzPts val="1500"/>
              <a:buChar char="■"/>
              <a:defRPr sz="2000"/>
            </a:lvl7pPr>
            <a:lvl8pPr indent="-323850" lvl="7" marL="3657600" algn="l">
              <a:lnSpc>
                <a:spcPct val="100000"/>
              </a:lnSpc>
              <a:spcBef>
                <a:spcPts val="400"/>
              </a:spcBef>
              <a:spcAft>
                <a:spcPts val="0"/>
              </a:spcAft>
              <a:buSzPts val="1500"/>
              <a:buChar char="■"/>
              <a:defRPr sz="2000"/>
            </a:lvl8pPr>
            <a:lvl9pPr indent="-323850" lvl="8" marL="4114800" algn="l">
              <a:lnSpc>
                <a:spcPct val="100000"/>
              </a:lnSpc>
              <a:spcBef>
                <a:spcPts val="400"/>
              </a:spcBef>
              <a:spcAft>
                <a:spcPts val="0"/>
              </a:spcAft>
              <a:buSzPts val="1500"/>
              <a:buChar char="■"/>
              <a:defRPr sz="2000"/>
            </a:lvl9pPr>
          </a:lstStyle>
          <a:p/>
        </p:txBody>
      </p:sp>
      <p:sp>
        <p:nvSpPr>
          <p:cNvPr id="335" name="Google Shape;335;p36"/>
          <p:cNvSpPr txBox="1"/>
          <p:nvPr>
            <p:ph idx="2" type="body"/>
          </p:nvPr>
        </p:nvSpPr>
        <p:spPr>
          <a:xfrm>
            <a:off x="381093" y="3733800"/>
            <a:ext cx="3255264" cy="23923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solidFill>
                  <a:schemeClr val="lt1"/>
                </a:solidFi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336" name="Google Shape;336;p36"/>
          <p:cNvSpPr txBox="1"/>
          <p:nvPr>
            <p:ph idx="10" type="dt"/>
          </p:nvPr>
        </p:nvSpPr>
        <p:spPr>
          <a:xfrm>
            <a:off x="7391399" y="6423585"/>
            <a:ext cx="15374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7" name="Google Shape;337;p36"/>
          <p:cNvSpPr txBox="1"/>
          <p:nvPr>
            <p:ph idx="11" type="ftr"/>
          </p:nvPr>
        </p:nvSpPr>
        <p:spPr>
          <a:xfrm>
            <a:off x="3859305" y="6423585"/>
            <a:ext cx="331694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8" name="Google Shape;338;p36"/>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39" name="Shape 339"/>
        <p:cNvGrpSpPr/>
        <p:nvPr/>
      </p:nvGrpSpPr>
      <p:grpSpPr>
        <a:xfrm>
          <a:off x="0" y="0"/>
          <a:ext cx="0" cy="0"/>
          <a:chOff x="0" y="0"/>
          <a:chExt cx="0" cy="0"/>
        </a:xfrm>
      </p:grpSpPr>
      <p:sp>
        <p:nvSpPr>
          <p:cNvPr id="340" name="Google Shape;340;p37"/>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41" name="Google Shape;341;p37"/>
          <p:cNvSpPr txBox="1"/>
          <p:nvPr>
            <p:ph type="title"/>
          </p:nvPr>
        </p:nvSpPr>
        <p:spPr>
          <a:xfrm>
            <a:off x="4169404" y="3124200"/>
            <a:ext cx="3898272" cy="8715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600"/>
              <a:buFont typeface="Rockwell"/>
              <a:buNone/>
              <a:defRPr b="0" sz="2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2" name="Google Shape;342;p37"/>
          <p:cNvSpPr/>
          <p:nvPr>
            <p:ph idx="2" type="pic"/>
          </p:nvPr>
        </p:nvSpPr>
        <p:spPr>
          <a:xfrm>
            <a:off x="277906" y="228600"/>
            <a:ext cx="3460658" cy="63452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2400"/>
              <a:buFont typeface="Noto Sans Symbols"/>
              <a:buNone/>
              <a:defRPr b="0" i="0" sz="32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2100"/>
              <a:buFont typeface="Noto Sans Symbols"/>
              <a:buNone/>
              <a:defRPr b="0" i="0" sz="2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800"/>
              <a:buFont typeface="Noto Sans Symbols"/>
              <a:buNone/>
              <a:defRPr b="0" i="0" sz="24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5pPr>
            <a:lvl6pPr lvl="5"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6pPr>
            <a:lvl7pPr lvl="6"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7pPr>
            <a:lvl8pPr lvl="7"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8pPr>
            <a:lvl9pPr lvl="8"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9pPr>
          </a:lstStyle>
          <a:p/>
        </p:txBody>
      </p:sp>
      <p:sp>
        <p:nvSpPr>
          <p:cNvPr id="343" name="Google Shape;343;p37"/>
          <p:cNvSpPr txBox="1"/>
          <p:nvPr>
            <p:ph idx="1" type="body"/>
          </p:nvPr>
        </p:nvSpPr>
        <p:spPr>
          <a:xfrm>
            <a:off x="4169404" y="3995737"/>
            <a:ext cx="3898272" cy="21478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344" name="Google Shape;344;p37"/>
          <p:cNvSpPr txBox="1"/>
          <p:nvPr>
            <p:ph idx="10" type="dt"/>
          </p:nvPr>
        </p:nvSpPr>
        <p:spPr>
          <a:xfrm>
            <a:off x="7391399" y="6423585"/>
            <a:ext cx="15374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5" name="Google Shape;345;p37"/>
          <p:cNvSpPr txBox="1"/>
          <p:nvPr>
            <p:ph idx="11" type="ftr"/>
          </p:nvPr>
        </p:nvSpPr>
        <p:spPr>
          <a:xfrm>
            <a:off x="4191000" y="6423585"/>
            <a:ext cx="300513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6" name="Google Shape;346;p37"/>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47" name="Google Shape;347;p37"/>
          <p:cNvSpPr txBox="1"/>
          <p:nvPr/>
        </p:nvSpPr>
        <p:spPr>
          <a:xfrm>
            <a:off x="3990110" y="3370730"/>
            <a:ext cx="220568"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F942"/>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above Caption">
  <p:cSld name="Picture above Caption">
    <p:spTree>
      <p:nvGrpSpPr>
        <p:cNvPr id="348" name="Shape 348"/>
        <p:cNvGrpSpPr/>
        <p:nvPr/>
      </p:nvGrpSpPr>
      <p:grpSpPr>
        <a:xfrm>
          <a:off x="0" y="0"/>
          <a:ext cx="0" cy="0"/>
          <a:chOff x="0" y="0"/>
          <a:chExt cx="0" cy="0"/>
        </a:xfrm>
      </p:grpSpPr>
      <p:sp>
        <p:nvSpPr>
          <p:cNvPr id="349" name="Google Shape;349;p38"/>
          <p:cNvSpPr txBox="1"/>
          <p:nvPr>
            <p:ph type="title"/>
          </p:nvPr>
        </p:nvSpPr>
        <p:spPr>
          <a:xfrm>
            <a:off x="506505" y="4424082"/>
            <a:ext cx="6191157" cy="83371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600"/>
              <a:buFont typeface="Rockwell"/>
              <a:buNone/>
              <a:defRPr b="0" sz="2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0" name="Google Shape;350;p38"/>
          <p:cNvSpPr/>
          <p:nvPr>
            <p:ph idx="2" type="pic"/>
          </p:nvPr>
        </p:nvSpPr>
        <p:spPr>
          <a:xfrm>
            <a:off x="277905" y="228600"/>
            <a:ext cx="6378389" cy="41879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2400"/>
              <a:buFont typeface="Noto Sans Symbols"/>
              <a:buNone/>
              <a:defRPr b="0" i="0" sz="32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2100"/>
              <a:buFont typeface="Noto Sans Symbols"/>
              <a:buNone/>
              <a:defRPr b="0" i="0" sz="2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800"/>
              <a:buFont typeface="Noto Sans Symbols"/>
              <a:buNone/>
              <a:defRPr b="0" i="0" sz="24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5pPr>
            <a:lvl6pPr lvl="5"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6pPr>
            <a:lvl7pPr lvl="6"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7pPr>
            <a:lvl8pPr lvl="7"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8pPr>
            <a:lvl9pPr lvl="8"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9pPr>
          </a:lstStyle>
          <a:p/>
        </p:txBody>
      </p:sp>
      <p:sp>
        <p:nvSpPr>
          <p:cNvPr id="351" name="Google Shape;351;p38"/>
          <p:cNvSpPr txBox="1"/>
          <p:nvPr>
            <p:ph idx="1" type="body"/>
          </p:nvPr>
        </p:nvSpPr>
        <p:spPr>
          <a:xfrm>
            <a:off x="506505" y="5257799"/>
            <a:ext cx="6191157" cy="885825"/>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00"/>
              </a:spcBef>
              <a:spcAft>
                <a:spcPts val="0"/>
              </a:spcAft>
              <a:buSzPts val="1050"/>
              <a:buNone/>
              <a:defRPr sz="1400"/>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352" name="Google Shape;352;p38"/>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3" name="Google Shape;353;p38"/>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4" name="Google Shape;354;p38"/>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55" name="Google Shape;355;p38"/>
          <p:cNvSpPr/>
          <p:nvPr/>
        </p:nvSpPr>
        <p:spPr>
          <a:xfrm>
            <a:off x="6802438" y="228600"/>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56" name="Google Shape;356;p38"/>
          <p:cNvSpPr/>
          <p:nvPr/>
        </p:nvSpPr>
        <p:spPr>
          <a:xfrm>
            <a:off x="6802438" y="2377440"/>
            <a:ext cx="2057400" cy="203911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57" name="Google Shape;357;p38"/>
          <p:cNvSpPr txBox="1"/>
          <p:nvPr/>
        </p:nvSpPr>
        <p:spPr>
          <a:xfrm>
            <a:off x="327212" y="4632792"/>
            <a:ext cx="220568"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F942"/>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Pictures with Caption">
  <p:cSld name="2 Pictures with Caption">
    <p:spTree>
      <p:nvGrpSpPr>
        <p:cNvPr id="358" name="Shape 358"/>
        <p:cNvGrpSpPr/>
        <p:nvPr/>
      </p:nvGrpSpPr>
      <p:grpSpPr>
        <a:xfrm>
          <a:off x="0" y="0"/>
          <a:ext cx="0" cy="0"/>
          <a:chOff x="0" y="0"/>
          <a:chExt cx="0" cy="0"/>
        </a:xfrm>
      </p:grpSpPr>
      <p:sp>
        <p:nvSpPr>
          <p:cNvPr id="359" name="Google Shape;359;p39"/>
          <p:cNvSpPr/>
          <p:nvPr/>
        </p:nvSpPr>
        <p:spPr>
          <a:xfrm>
            <a:off x="282574" y="228600"/>
            <a:ext cx="6387167"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60" name="Google Shape;360;p39"/>
          <p:cNvSpPr txBox="1"/>
          <p:nvPr>
            <p:ph type="title"/>
          </p:nvPr>
        </p:nvSpPr>
        <p:spPr>
          <a:xfrm>
            <a:off x="380554" y="2571750"/>
            <a:ext cx="6181611"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600"/>
              <a:buFont typeface="Rockwell"/>
              <a:buNone/>
              <a:defRPr b="0"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1" name="Google Shape;361;p39"/>
          <p:cNvSpPr txBox="1"/>
          <p:nvPr>
            <p:ph idx="1" type="body"/>
          </p:nvPr>
        </p:nvSpPr>
        <p:spPr>
          <a:xfrm>
            <a:off x="381094" y="3733800"/>
            <a:ext cx="6179566" cy="23923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solidFill>
                  <a:schemeClr val="lt1"/>
                </a:solidFi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362" name="Google Shape;362;p39"/>
          <p:cNvSpPr txBox="1"/>
          <p:nvPr>
            <p:ph idx="10" type="dt"/>
          </p:nvPr>
        </p:nvSpPr>
        <p:spPr>
          <a:xfrm>
            <a:off x="5212262" y="6235607"/>
            <a:ext cx="1348398"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3" name="Google Shape;363;p39"/>
          <p:cNvSpPr txBox="1"/>
          <p:nvPr>
            <p:ph idx="11" type="ftr"/>
          </p:nvPr>
        </p:nvSpPr>
        <p:spPr>
          <a:xfrm>
            <a:off x="381095" y="6235607"/>
            <a:ext cx="464810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4" name="Google Shape;364;p39"/>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65" name="Google Shape;365;p39"/>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66" name="Google Shape;366;p39"/>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67" name="Google Shape;367;p39"/>
          <p:cNvSpPr/>
          <p:nvPr>
            <p:ph idx="2" type="pic"/>
          </p:nvPr>
        </p:nvSpPr>
        <p:spPr>
          <a:xfrm>
            <a:off x="6802438" y="237494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368" name="Google Shape;368;p39"/>
          <p:cNvSpPr/>
          <p:nvPr>
            <p:ph idx="3" type="pic"/>
          </p:nvPr>
        </p:nvSpPr>
        <p:spPr>
          <a:xfrm>
            <a:off x="6802438" y="4535424"/>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p:cSld name="3 Pictures with Caption">
    <p:spTree>
      <p:nvGrpSpPr>
        <p:cNvPr id="369" name="Shape 369"/>
        <p:cNvGrpSpPr/>
        <p:nvPr/>
      </p:nvGrpSpPr>
      <p:grpSpPr>
        <a:xfrm>
          <a:off x="0" y="0"/>
          <a:ext cx="0" cy="0"/>
          <a:chOff x="0" y="0"/>
          <a:chExt cx="0" cy="0"/>
        </a:xfrm>
      </p:grpSpPr>
      <p:sp>
        <p:nvSpPr>
          <p:cNvPr id="370" name="Google Shape;370;p40"/>
          <p:cNvSpPr/>
          <p:nvPr/>
        </p:nvSpPr>
        <p:spPr>
          <a:xfrm>
            <a:off x="282575" y="228600"/>
            <a:ext cx="4235450"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71" name="Google Shape;371;p40"/>
          <p:cNvSpPr txBox="1"/>
          <p:nvPr>
            <p:ph type="title"/>
          </p:nvPr>
        </p:nvSpPr>
        <p:spPr>
          <a:xfrm>
            <a:off x="380554" y="2571750"/>
            <a:ext cx="401663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2600"/>
              <a:buFont typeface="Rockwell"/>
              <a:buNone/>
              <a:defRPr b="0" sz="26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2" name="Google Shape;372;p40"/>
          <p:cNvSpPr txBox="1"/>
          <p:nvPr>
            <p:ph idx="1" type="body"/>
          </p:nvPr>
        </p:nvSpPr>
        <p:spPr>
          <a:xfrm>
            <a:off x="381094" y="3733800"/>
            <a:ext cx="4015304" cy="23923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solidFill>
                  <a:schemeClr val="lt1"/>
                </a:solidFi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373" name="Google Shape;373;p40"/>
          <p:cNvSpPr txBox="1"/>
          <p:nvPr>
            <p:ph idx="10" type="dt"/>
          </p:nvPr>
        </p:nvSpPr>
        <p:spPr>
          <a:xfrm>
            <a:off x="3048000" y="6235607"/>
            <a:ext cx="1348398"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4" name="Google Shape;374;p40"/>
          <p:cNvSpPr txBox="1"/>
          <p:nvPr>
            <p:ph idx="11" type="ftr"/>
          </p:nvPr>
        </p:nvSpPr>
        <p:spPr>
          <a:xfrm>
            <a:off x="381095" y="6235607"/>
            <a:ext cx="259070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5" name="Google Shape;375;p40"/>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76" name="Google Shape;376;p40"/>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77" name="Google Shape;377;p40"/>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78" name="Google Shape;378;p40"/>
          <p:cNvSpPr/>
          <p:nvPr/>
        </p:nvSpPr>
        <p:spPr>
          <a:xfrm>
            <a:off x="4624388" y="4534726"/>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79" name="Google Shape;379;p40"/>
          <p:cNvSpPr/>
          <p:nvPr>
            <p:ph idx="2" type="pic"/>
          </p:nvPr>
        </p:nvSpPr>
        <p:spPr>
          <a:xfrm>
            <a:off x="4624388"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380" name="Google Shape;380;p40"/>
          <p:cNvSpPr/>
          <p:nvPr>
            <p:ph idx="3" type="pic"/>
          </p:nvPr>
        </p:nvSpPr>
        <p:spPr>
          <a:xfrm>
            <a:off x="4624388" y="2381663"/>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381" name="Google Shape;381;p40"/>
          <p:cNvSpPr/>
          <p:nvPr>
            <p:ph idx="4" type="pic"/>
          </p:nvPr>
        </p:nvSpPr>
        <p:spPr>
          <a:xfrm>
            <a:off x="6803136" y="2381662"/>
            <a:ext cx="2057400" cy="41879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s with Caption, Alt.">
  <p:cSld name="3 Pictures with Caption, Alt.">
    <p:spTree>
      <p:nvGrpSpPr>
        <p:cNvPr id="382" name="Shape 382"/>
        <p:cNvGrpSpPr/>
        <p:nvPr/>
      </p:nvGrpSpPr>
      <p:grpSpPr>
        <a:xfrm>
          <a:off x="0" y="0"/>
          <a:ext cx="0" cy="0"/>
          <a:chOff x="0" y="0"/>
          <a:chExt cx="0" cy="0"/>
        </a:xfrm>
      </p:grpSpPr>
      <p:sp>
        <p:nvSpPr>
          <p:cNvPr id="383" name="Google Shape;383;p41"/>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84" name="Google Shape;384;p41"/>
          <p:cNvSpPr txBox="1"/>
          <p:nvPr>
            <p:ph type="title"/>
          </p:nvPr>
        </p:nvSpPr>
        <p:spPr>
          <a:xfrm>
            <a:off x="4953000" y="3124200"/>
            <a:ext cx="3108960" cy="8715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2600"/>
              <a:buFont typeface="Rockwell"/>
              <a:buNone/>
              <a:defRPr b="0" sz="2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41"/>
          <p:cNvSpPr/>
          <p:nvPr>
            <p:ph idx="2" type="pic"/>
          </p:nvPr>
        </p:nvSpPr>
        <p:spPr>
          <a:xfrm>
            <a:off x="277905" y="2365248"/>
            <a:ext cx="4240119" cy="418795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2400"/>
              <a:buFont typeface="Noto Sans Symbols"/>
              <a:buNone/>
              <a:defRPr b="0" i="0" sz="32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2100"/>
              <a:buFont typeface="Noto Sans Symbols"/>
              <a:buNone/>
              <a:defRPr b="0" i="0" sz="2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800"/>
              <a:buFont typeface="Noto Sans Symbols"/>
              <a:buNone/>
              <a:defRPr b="0" i="0" sz="24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5pPr>
            <a:lvl6pPr lvl="5"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6pPr>
            <a:lvl7pPr lvl="6"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7pPr>
            <a:lvl8pPr lvl="7" marR="0" rtl="0" algn="l">
              <a:lnSpc>
                <a:spcPct val="100000"/>
              </a:lnSpc>
              <a:spcBef>
                <a:spcPts val="400"/>
              </a:spcBef>
              <a:spcAft>
                <a:spcPts val="0"/>
              </a:spcAft>
              <a:buClr>
                <a:srgbClr val="C0F942"/>
              </a:buClr>
              <a:buSzPts val="1500"/>
              <a:buFont typeface="Noto Sans Symbols"/>
              <a:buNone/>
              <a:defRPr b="0" i="0" sz="2000" u="none" cap="none" strike="noStrike">
                <a:solidFill>
                  <a:srgbClr val="595959"/>
                </a:solidFill>
                <a:latin typeface="Rockwell"/>
                <a:ea typeface="Rockwell"/>
                <a:cs typeface="Rockwell"/>
                <a:sym typeface="Rockwell"/>
              </a:defRPr>
            </a:lvl8pPr>
            <a:lvl9pPr lvl="8" marR="0" rtl="0" algn="l">
              <a:lnSpc>
                <a:spcPct val="100000"/>
              </a:lnSpc>
              <a:spcBef>
                <a:spcPts val="4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9pPr>
          </a:lstStyle>
          <a:p/>
        </p:txBody>
      </p:sp>
      <p:sp>
        <p:nvSpPr>
          <p:cNvPr id="386" name="Google Shape;386;p41"/>
          <p:cNvSpPr txBox="1"/>
          <p:nvPr>
            <p:ph idx="1" type="body"/>
          </p:nvPr>
        </p:nvSpPr>
        <p:spPr>
          <a:xfrm>
            <a:off x="4953000" y="3995737"/>
            <a:ext cx="3108960" cy="2147888"/>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050"/>
              <a:buNone/>
              <a:defRPr sz="1400"/>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
        <p:nvSpPr>
          <p:cNvPr id="387" name="Google Shape;387;p41"/>
          <p:cNvSpPr txBox="1"/>
          <p:nvPr>
            <p:ph idx="10" type="dt"/>
          </p:nvPr>
        </p:nvSpPr>
        <p:spPr>
          <a:xfrm>
            <a:off x="7391399" y="6423585"/>
            <a:ext cx="1537447"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41"/>
          <p:cNvSpPr txBox="1"/>
          <p:nvPr>
            <p:ph idx="11" type="ftr"/>
          </p:nvPr>
        </p:nvSpPr>
        <p:spPr>
          <a:xfrm>
            <a:off x="4191000" y="6423585"/>
            <a:ext cx="3005138"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p41"/>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390" name="Google Shape;390;p41"/>
          <p:cNvSpPr txBox="1"/>
          <p:nvPr/>
        </p:nvSpPr>
        <p:spPr>
          <a:xfrm>
            <a:off x="4750361" y="3370730"/>
            <a:ext cx="220568" cy="369332"/>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F942"/>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sp>
        <p:nvSpPr>
          <p:cNvPr id="391" name="Google Shape;391;p41"/>
          <p:cNvSpPr/>
          <p:nvPr>
            <p:ph idx="3" type="pic"/>
          </p:nvPr>
        </p:nvSpPr>
        <p:spPr>
          <a:xfrm>
            <a:off x="277905"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392" name="Google Shape;392;p41"/>
          <p:cNvSpPr/>
          <p:nvPr>
            <p:ph idx="4" type="pic"/>
          </p:nvPr>
        </p:nvSpPr>
        <p:spPr>
          <a:xfrm>
            <a:off x="2460625"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Alt.">
  <p:cSld name="Title and Content, Alt.">
    <p:spTree>
      <p:nvGrpSpPr>
        <p:cNvPr id="43" name="Shape 43"/>
        <p:cNvGrpSpPr/>
        <p:nvPr/>
      </p:nvGrpSpPr>
      <p:grpSpPr>
        <a:xfrm>
          <a:off x="0" y="0"/>
          <a:ext cx="0" cy="0"/>
          <a:chOff x="0" y="0"/>
          <a:chExt cx="0" cy="0"/>
        </a:xfrm>
      </p:grpSpPr>
      <p:sp>
        <p:nvSpPr>
          <p:cNvPr id="44" name="Google Shape;44;p5"/>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45" name="Google Shape;45;p5"/>
          <p:cNvSpPr txBox="1"/>
          <p:nvPr>
            <p:ph type="title"/>
          </p:nvPr>
        </p:nvSpPr>
        <p:spPr>
          <a:xfrm>
            <a:off x="498474" y="134471"/>
            <a:ext cx="7556313" cy="995082"/>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5"/>
          <p:cNvSpPr txBox="1"/>
          <p:nvPr>
            <p:ph idx="1" type="body"/>
          </p:nvPr>
        </p:nvSpPr>
        <p:spPr>
          <a:xfrm>
            <a:off x="498474" y="1981200"/>
            <a:ext cx="7556313" cy="414496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47" name="Google Shape;47;p5"/>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5"/>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5"/>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51" name="Google Shape;51;p5"/>
          <p:cNvSpPr txBox="1"/>
          <p:nvPr>
            <p:ph idx="2" type="body"/>
          </p:nvPr>
        </p:nvSpPr>
        <p:spPr>
          <a:xfrm>
            <a:off x="498518" y="1129553"/>
            <a:ext cx="7558960" cy="7747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000"/>
              </a:spcBef>
              <a:spcAft>
                <a:spcPts val="0"/>
              </a:spcAft>
              <a:buSzPts val="1800"/>
              <a:buNone/>
              <a:defRPr b="0" i="0" sz="2400" u="none" cap="none" strike="noStrike">
                <a:solidFill>
                  <a:schemeClr val="accent3"/>
                </a:solidFill>
                <a:latin typeface="Rockwell"/>
                <a:ea typeface="Rockwell"/>
                <a:cs typeface="Rockwell"/>
                <a:sym typeface="Rockwell"/>
              </a:defRPr>
            </a:lvl1pPr>
            <a:lvl2pPr indent="-228600" lvl="1" marL="914400" algn="l">
              <a:lnSpc>
                <a:spcPct val="100000"/>
              </a:lnSpc>
              <a:spcBef>
                <a:spcPts val="600"/>
              </a:spcBef>
              <a:spcAft>
                <a:spcPts val="0"/>
              </a:spcAft>
              <a:buSzPts val="900"/>
              <a:buNone/>
              <a:defRPr sz="1200"/>
            </a:lvl2pPr>
            <a:lvl3pPr indent="-228600" lvl="2" marL="1371600" algn="l">
              <a:lnSpc>
                <a:spcPct val="100000"/>
              </a:lnSpc>
              <a:spcBef>
                <a:spcPts val="600"/>
              </a:spcBef>
              <a:spcAft>
                <a:spcPts val="0"/>
              </a:spcAft>
              <a:buSzPts val="750"/>
              <a:buNone/>
              <a:defRPr sz="1000"/>
            </a:lvl3pPr>
            <a:lvl4pPr indent="-228600" lvl="3" marL="1828800" algn="l">
              <a:lnSpc>
                <a:spcPct val="100000"/>
              </a:lnSpc>
              <a:spcBef>
                <a:spcPts val="600"/>
              </a:spcBef>
              <a:spcAft>
                <a:spcPts val="0"/>
              </a:spcAft>
              <a:buSzPts val="675"/>
              <a:buNone/>
              <a:defRPr sz="900"/>
            </a:lvl4pPr>
            <a:lvl5pPr indent="-228600" lvl="4" marL="2286000" algn="l">
              <a:lnSpc>
                <a:spcPct val="100000"/>
              </a:lnSpc>
              <a:spcBef>
                <a:spcPts val="600"/>
              </a:spcBef>
              <a:spcAft>
                <a:spcPts val="0"/>
              </a:spcAft>
              <a:buSzPts val="675"/>
              <a:buNone/>
              <a:defRPr sz="900"/>
            </a:lvl5pPr>
            <a:lvl6pPr indent="-228600" lvl="5" marL="2743200" algn="l">
              <a:lnSpc>
                <a:spcPct val="100000"/>
              </a:lnSpc>
              <a:spcBef>
                <a:spcPts val="180"/>
              </a:spcBef>
              <a:spcAft>
                <a:spcPts val="0"/>
              </a:spcAft>
              <a:buSzPts val="675"/>
              <a:buNone/>
              <a:defRPr sz="900"/>
            </a:lvl6pPr>
            <a:lvl7pPr indent="-228600" lvl="6" marL="3200400" algn="l">
              <a:lnSpc>
                <a:spcPct val="100000"/>
              </a:lnSpc>
              <a:spcBef>
                <a:spcPts val="180"/>
              </a:spcBef>
              <a:spcAft>
                <a:spcPts val="0"/>
              </a:spcAft>
              <a:buSzPts val="675"/>
              <a:buNone/>
              <a:defRPr sz="900"/>
            </a:lvl7pPr>
            <a:lvl8pPr indent="-228600" lvl="7" marL="3657600" algn="l">
              <a:lnSpc>
                <a:spcPct val="100000"/>
              </a:lnSpc>
              <a:spcBef>
                <a:spcPts val="180"/>
              </a:spcBef>
              <a:spcAft>
                <a:spcPts val="0"/>
              </a:spcAft>
              <a:buSzPts val="675"/>
              <a:buNone/>
              <a:defRPr sz="900"/>
            </a:lvl8pPr>
            <a:lvl9pPr indent="-228600" lvl="8" marL="4114800" algn="l">
              <a:lnSpc>
                <a:spcPct val="100000"/>
              </a:lnSpc>
              <a:spcBef>
                <a:spcPts val="180"/>
              </a:spcBef>
              <a:spcAft>
                <a:spcPts val="0"/>
              </a:spcAft>
              <a:buSzPts val="675"/>
              <a:buNone/>
              <a:defRPr sz="9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p:cSld name="Title and Vertical Text">
    <p:spTree>
      <p:nvGrpSpPr>
        <p:cNvPr id="393" name="Shape 393"/>
        <p:cNvGrpSpPr/>
        <p:nvPr/>
      </p:nvGrpSpPr>
      <p:grpSpPr>
        <a:xfrm>
          <a:off x="0" y="0"/>
          <a:ext cx="0" cy="0"/>
          <a:chOff x="0" y="0"/>
          <a:chExt cx="0" cy="0"/>
        </a:xfrm>
      </p:grpSpPr>
      <p:sp>
        <p:nvSpPr>
          <p:cNvPr id="394" name="Google Shape;394;p42"/>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95" name="Google Shape;395;p42"/>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396" name="Google Shape;396;p42"/>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7" name="Google Shape;397;p42"/>
          <p:cNvSpPr txBox="1"/>
          <p:nvPr>
            <p:ph idx="1" type="body"/>
          </p:nvPr>
        </p:nvSpPr>
        <p:spPr>
          <a:xfrm rot="5400000">
            <a:off x="2204149" y="275525"/>
            <a:ext cx="4144963" cy="7556313"/>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398" name="Google Shape;398;p42"/>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9" name="Google Shape;399;p42"/>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 name="Google Shape;400;p42"/>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p:cSld name="Vertical Title and Text">
    <p:spTree>
      <p:nvGrpSpPr>
        <p:cNvPr id="401" name="Shape 401"/>
        <p:cNvGrpSpPr/>
        <p:nvPr/>
      </p:nvGrpSpPr>
      <p:grpSpPr>
        <a:xfrm>
          <a:off x="0" y="0"/>
          <a:ext cx="0" cy="0"/>
          <a:chOff x="0" y="0"/>
          <a:chExt cx="0" cy="0"/>
        </a:xfrm>
      </p:grpSpPr>
      <p:sp>
        <p:nvSpPr>
          <p:cNvPr id="402" name="Google Shape;402;p43"/>
          <p:cNvSpPr/>
          <p:nvPr/>
        </p:nvSpPr>
        <p:spPr>
          <a:xfrm>
            <a:off x="8166847" y="282573"/>
            <a:ext cx="685800" cy="30221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403" name="Google Shape;403;p43"/>
          <p:cNvSpPr txBox="1"/>
          <p:nvPr>
            <p:ph type="title"/>
          </p:nvPr>
        </p:nvSpPr>
        <p:spPr>
          <a:xfrm rot="5400000">
            <a:off x="5750720" y="3199794"/>
            <a:ext cx="5171422" cy="681318"/>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 name="Google Shape;404;p43"/>
          <p:cNvSpPr txBox="1"/>
          <p:nvPr>
            <p:ph idx="1" type="body"/>
          </p:nvPr>
        </p:nvSpPr>
        <p:spPr>
          <a:xfrm rot="5400000">
            <a:off x="1293765" y="122191"/>
            <a:ext cx="5184869" cy="68580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a:lvl1pPr>
            <a:lvl2pPr indent="-314325" lvl="1" marL="914400" algn="l">
              <a:lnSpc>
                <a:spcPct val="100000"/>
              </a:lnSpc>
              <a:spcBef>
                <a:spcPts val="600"/>
              </a:spcBef>
              <a:spcAft>
                <a:spcPts val="0"/>
              </a:spcAft>
              <a:buSzPts val="1350"/>
              <a:buChar char="■"/>
              <a:defRPr/>
            </a:lvl2pPr>
            <a:lvl3pPr indent="-314325" lvl="2" marL="1371600" algn="l">
              <a:lnSpc>
                <a:spcPct val="100000"/>
              </a:lnSpc>
              <a:spcBef>
                <a:spcPts val="600"/>
              </a:spcBef>
              <a:spcAft>
                <a:spcPts val="0"/>
              </a:spcAft>
              <a:buSzPts val="1350"/>
              <a:buChar char="■"/>
              <a:defRPr/>
            </a:lvl3pPr>
            <a:lvl4pPr indent="-314325" lvl="3" marL="1828800" algn="l">
              <a:lnSpc>
                <a:spcPct val="100000"/>
              </a:lnSpc>
              <a:spcBef>
                <a:spcPts val="600"/>
              </a:spcBef>
              <a:spcAft>
                <a:spcPts val="0"/>
              </a:spcAft>
              <a:buSzPts val="1350"/>
              <a:buChar char="■"/>
              <a:defRPr/>
            </a:lvl4pPr>
            <a:lvl5pPr indent="-314325" lvl="4" marL="2286000" algn="l">
              <a:lnSpc>
                <a:spcPct val="100000"/>
              </a:lnSpc>
              <a:spcBef>
                <a:spcPts val="600"/>
              </a:spcBef>
              <a:spcAft>
                <a:spcPts val="0"/>
              </a:spcAft>
              <a:buSzPts val="1350"/>
              <a:buChar char="■"/>
              <a:defRPr/>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405" name="Google Shape;405;p43"/>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6" name="Google Shape;406;p43"/>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 name="Google Shape;407;p43"/>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408" name="Google Shape;408;p43"/>
          <p:cNvSpPr txBox="1"/>
          <p:nvPr/>
        </p:nvSpPr>
        <p:spPr>
          <a:xfrm rot="-5400000">
            <a:off x="8593111" y="561668"/>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2 Pictures">
  <p:cSld name="Title Slide with 2 Pictures">
    <p:spTree>
      <p:nvGrpSpPr>
        <p:cNvPr id="52" name="Shape 52"/>
        <p:cNvGrpSpPr/>
        <p:nvPr/>
      </p:nvGrpSpPr>
      <p:grpSpPr>
        <a:xfrm>
          <a:off x="0" y="0"/>
          <a:ext cx="0" cy="0"/>
          <a:chOff x="0" y="0"/>
          <a:chExt cx="0" cy="0"/>
        </a:xfrm>
      </p:grpSpPr>
      <p:sp>
        <p:nvSpPr>
          <p:cNvPr id="53" name="Google Shape;53;p6"/>
          <p:cNvSpPr txBox="1"/>
          <p:nvPr>
            <p:ph type="ctrTitle"/>
          </p:nvPr>
        </p:nvSpPr>
        <p:spPr>
          <a:xfrm>
            <a:off x="4800600" y="4624668"/>
            <a:ext cx="4038600" cy="93345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2800"/>
              <a:buFont typeface="Rockwell"/>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6"/>
          <p:cNvSpPr txBox="1"/>
          <p:nvPr>
            <p:ph idx="1" type="subTitle"/>
          </p:nvPr>
        </p:nvSpPr>
        <p:spPr>
          <a:xfrm>
            <a:off x="4800600" y="5562599"/>
            <a:ext cx="4038600" cy="748553"/>
          </a:xfrm>
          <a:prstGeom prst="rect">
            <a:avLst/>
          </a:prstGeom>
          <a:noFill/>
          <a:ln>
            <a:noFill/>
          </a:ln>
        </p:spPr>
        <p:txBody>
          <a:bodyPr anchorCtr="0" anchor="t" bIns="45700" lIns="91425" spcFirstLastPara="1" rIns="91425" wrap="square" tIns="45700">
            <a:noAutofit/>
          </a:bodyPr>
          <a:lstStyle>
            <a:lvl1pPr lvl="0" algn="l">
              <a:lnSpc>
                <a:spcPct val="100000"/>
              </a:lnSpc>
              <a:spcBef>
                <a:spcPts val="300"/>
              </a:spcBef>
              <a:spcAft>
                <a:spcPts val="0"/>
              </a:spcAft>
              <a:buSzPts val="1050"/>
              <a:buNone/>
              <a:defRPr sz="1400">
                <a:solidFill>
                  <a:srgbClr val="888888"/>
                </a:solidFill>
              </a:defRPr>
            </a:lvl1pPr>
            <a:lvl2pPr lvl="1" algn="ctr">
              <a:lnSpc>
                <a:spcPct val="100000"/>
              </a:lnSpc>
              <a:spcBef>
                <a:spcPts val="600"/>
              </a:spcBef>
              <a:spcAft>
                <a:spcPts val="0"/>
              </a:spcAft>
              <a:buSzPts val="1350"/>
              <a:buNone/>
              <a:defRPr>
                <a:solidFill>
                  <a:srgbClr val="888888"/>
                </a:solidFill>
              </a:defRPr>
            </a:lvl2pPr>
            <a:lvl3pPr lvl="2" algn="ctr">
              <a:lnSpc>
                <a:spcPct val="100000"/>
              </a:lnSpc>
              <a:spcBef>
                <a:spcPts val="600"/>
              </a:spcBef>
              <a:spcAft>
                <a:spcPts val="0"/>
              </a:spcAft>
              <a:buSzPts val="1350"/>
              <a:buNone/>
              <a:defRPr>
                <a:solidFill>
                  <a:srgbClr val="888888"/>
                </a:solidFill>
              </a:defRPr>
            </a:lvl3pPr>
            <a:lvl4pPr lvl="3" algn="ctr">
              <a:lnSpc>
                <a:spcPct val="100000"/>
              </a:lnSpc>
              <a:spcBef>
                <a:spcPts val="600"/>
              </a:spcBef>
              <a:spcAft>
                <a:spcPts val="0"/>
              </a:spcAft>
              <a:buSzPts val="1350"/>
              <a:buNone/>
              <a:defRPr>
                <a:solidFill>
                  <a:srgbClr val="888888"/>
                </a:solidFill>
              </a:defRPr>
            </a:lvl4pPr>
            <a:lvl5pPr lvl="4" algn="ctr">
              <a:lnSpc>
                <a:spcPct val="100000"/>
              </a:lnSpc>
              <a:spcBef>
                <a:spcPts val="600"/>
              </a:spcBef>
              <a:spcAft>
                <a:spcPts val="0"/>
              </a:spcAft>
              <a:buSzPts val="1350"/>
              <a:buNone/>
              <a:defRPr>
                <a:solidFill>
                  <a:srgbClr val="888888"/>
                </a:solidFill>
              </a:defRPr>
            </a:lvl5pPr>
            <a:lvl6pPr lvl="5" algn="ctr">
              <a:lnSpc>
                <a:spcPct val="100000"/>
              </a:lnSpc>
              <a:spcBef>
                <a:spcPts val="360"/>
              </a:spcBef>
              <a:spcAft>
                <a:spcPts val="0"/>
              </a:spcAft>
              <a:buSzPts val="1350"/>
              <a:buNone/>
              <a:defRPr>
                <a:solidFill>
                  <a:srgbClr val="888888"/>
                </a:solidFill>
              </a:defRPr>
            </a:lvl6pPr>
            <a:lvl7pPr lvl="6" algn="ctr">
              <a:lnSpc>
                <a:spcPct val="100000"/>
              </a:lnSpc>
              <a:spcBef>
                <a:spcPts val="360"/>
              </a:spcBef>
              <a:spcAft>
                <a:spcPts val="0"/>
              </a:spcAft>
              <a:buSzPts val="1350"/>
              <a:buNone/>
              <a:defRPr>
                <a:solidFill>
                  <a:srgbClr val="888888"/>
                </a:solidFill>
              </a:defRPr>
            </a:lvl7pPr>
            <a:lvl8pPr lvl="7" algn="ctr">
              <a:lnSpc>
                <a:spcPct val="100000"/>
              </a:lnSpc>
              <a:spcBef>
                <a:spcPts val="360"/>
              </a:spcBef>
              <a:spcAft>
                <a:spcPts val="0"/>
              </a:spcAft>
              <a:buSzPts val="1350"/>
              <a:buNone/>
              <a:defRPr>
                <a:solidFill>
                  <a:srgbClr val="888888"/>
                </a:solidFill>
              </a:defRPr>
            </a:lvl8pPr>
            <a:lvl9pPr lvl="8" algn="ctr">
              <a:lnSpc>
                <a:spcPct val="100000"/>
              </a:lnSpc>
              <a:spcBef>
                <a:spcPts val="360"/>
              </a:spcBef>
              <a:spcAft>
                <a:spcPts val="0"/>
              </a:spcAft>
              <a:buSzPts val="1350"/>
              <a:buNone/>
              <a:defRPr>
                <a:solidFill>
                  <a:srgbClr val="888888"/>
                </a:solidFill>
              </a:defRPr>
            </a:lvl9pPr>
          </a:lstStyle>
          <a:p/>
        </p:txBody>
      </p:sp>
      <p:sp>
        <p:nvSpPr>
          <p:cNvPr id="55" name="Google Shape;55;p6"/>
          <p:cNvSpPr txBox="1"/>
          <p:nvPr>
            <p:ph idx="10" type="dt"/>
          </p:nvPr>
        </p:nvSpPr>
        <p:spPr>
          <a:xfrm>
            <a:off x="4800600" y="6425640"/>
            <a:ext cx="1232647"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6"/>
          <p:cNvSpPr txBox="1"/>
          <p:nvPr>
            <p:ph idx="11" type="ftr"/>
          </p:nvPr>
        </p:nvSpPr>
        <p:spPr>
          <a:xfrm>
            <a:off x="6311153" y="6425640"/>
            <a:ext cx="2617694"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6"/>
          <p:cNvSpPr/>
          <p:nvPr/>
        </p:nvSpPr>
        <p:spPr>
          <a:xfrm>
            <a:off x="282575" y="228600"/>
            <a:ext cx="4235450" cy="418795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58" name="Google Shape;58;p6"/>
          <p:cNvSpPr/>
          <p:nvPr/>
        </p:nvSpPr>
        <p:spPr>
          <a:xfrm>
            <a:off x="6802438" y="228600"/>
            <a:ext cx="2057400" cy="2039112"/>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59" name="Google Shape;59;p6"/>
          <p:cNvSpPr/>
          <p:nvPr/>
        </p:nvSpPr>
        <p:spPr>
          <a:xfrm>
            <a:off x="4624388" y="2377440"/>
            <a:ext cx="2057400" cy="203911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60" name="Google Shape;60;p6"/>
          <p:cNvSpPr/>
          <p:nvPr>
            <p:ph idx="2" type="pic"/>
          </p:nvPr>
        </p:nvSpPr>
        <p:spPr>
          <a:xfrm>
            <a:off x="4624388" y="22860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61" name="Google Shape;61;p6"/>
          <p:cNvSpPr/>
          <p:nvPr>
            <p:ph idx="3" type="pic"/>
          </p:nvPr>
        </p:nvSpPr>
        <p:spPr>
          <a:xfrm>
            <a:off x="6802438" y="2377440"/>
            <a:ext cx="2057400" cy="2039112"/>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2000"/>
              </a:spcBef>
              <a:spcAft>
                <a:spcPts val="0"/>
              </a:spcAft>
              <a:buClr>
                <a:schemeClr val="accent1"/>
              </a:buClr>
              <a:buSzPts val="1500"/>
              <a:buFont typeface="Noto Sans Symbols"/>
              <a:buNone/>
              <a:defRPr b="0" i="0" sz="2000" u="none" cap="none" strike="noStrike">
                <a:solidFill>
                  <a:srgbClr val="595959"/>
                </a:solidFill>
                <a:latin typeface="Rockwell"/>
                <a:ea typeface="Rockwell"/>
                <a:cs typeface="Rockwell"/>
                <a:sym typeface="Rockwell"/>
              </a:defRPr>
            </a:lvl1pPr>
            <a:lvl2pPr lvl="1"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lvl="2"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lvl="3"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lvl="4"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lvl="5"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lvl="6"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lvl="7"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lvl="8"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62" name="Google Shape;62;p6"/>
          <p:cNvSpPr txBox="1"/>
          <p:nvPr>
            <p:ph idx="4" type="body"/>
          </p:nvPr>
        </p:nvSpPr>
        <p:spPr>
          <a:xfrm>
            <a:off x="857250" y="1779494"/>
            <a:ext cx="3086100" cy="2040905"/>
          </a:xfrm>
          <a:prstGeom prst="rect">
            <a:avLst/>
          </a:prstGeom>
          <a:noFill/>
          <a:ln>
            <a:noFill/>
          </a:ln>
        </p:spPr>
        <p:txBody>
          <a:bodyPr anchorCtr="0" anchor="t" bIns="45700" lIns="45700" spcFirstLastPara="1" rIns="45700" wrap="square" tIns="45700">
            <a:noAutofit/>
          </a:bodyPr>
          <a:lstStyle>
            <a:lvl1pPr indent="-228600" lvl="0" marL="457200" algn="ctr">
              <a:lnSpc>
                <a:spcPct val="100000"/>
              </a:lnSpc>
              <a:spcBef>
                <a:spcPts val="600"/>
              </a:spcBef>
              <a:spcAft>
                <a:spcPts val="0"/>
              </a:spcAft>
              <a:buSzPts val="3450"/>
              <a:buNone/>
              <a:defRPr sz="4600">
                <a:solidFill>
                  <a:schemeClr val="lt1"/>
                </a:solidFill>
              </a:defRPr>
            </a:lvl1pPr>
            <a:lvl2pPr indent="-285750" lvl="1" marL="914400" algn="l">
              <a:lnSpc>
                <a:spcPct val="100000"/>
              </a:lnSpc>
              <a:spcBef>
                <a:spcPts val="600"/>
              </a:spcBef>
              <a:spcAft>
                <a:spcPts val="0"/>
              </a:spcAft>
              <a:buSzPts val="900"/>
              <a:buChar char="■"/>
              <a:defRPr sz="1200"/>
            </a:lvl2pPr>
            <a:lvl3pPr indent="-276225" lvl="2" marL="1371600" algn="l">
              <a:lnSpc>
                <a:spcPct val="100000"/>
              </a:lnSpc>
              <a:spcBef>
                <a:spcPts val="600"/>
              </a:spcBef>
              <a:spcAft>
                <a:spcPts val="0"/>
              </a:spcAft>
              <a:buSzPts val="750"/>
              <a:buChar char="■"/>
              <a:defRPr sz="1000"/>
            </a:lvl3pPr>
            <a:lvl4pPr indent="-271462" lvl="3" marL="1828800" algn="l">
              <a:lnSpc>
                <a:spcPct val="100000"/>
              </a:lnSpc>
              <a:spcBef>
                <a:spcPts val="600"/>
              </a:spcBef>
              <a:spcAft>
                <a:spcPts val="0"/>
              </a:spcAft>
              <a:buSzPts val="675"/>
              <a:buChar char="■"/>
              <a:defRPr sz="900"/>
            </a:lvl4pPr>
            <a:lvl5pPr indent="-271462" lvl="4" marL="2286000" algn="l">
              <a:lnSpc>
                <a:spcPct val="100000"/>
              </a:lnSpc>
              <a:spcBef>
                <a:spcPts val="600"/>
              </a:spcBef>
              <a:spcAft>
                <a:spcPts val="0"/>
              </a:spcAft>
              <a:buSzPts val="675"/>
              <a:buChar char="■"/>
              <a:defRPr sz="900"/>
            </a:lvl5pPr>
            <a:lvl6pPr indent="-314325" lvl="5" marL="2743200" algn="l">
              <a:lnSpc>
                <a:spcPct val="100000"/>
              </a:lnSpc>
              <a:spcBef>
                <a:spcPts val="360"/>
              </a:spcBef>
              <a:spcAft>
                <a:spcPts val="0"/>
              </a:spcAft>
              <a:buSzPts val="1350"/>
              <a:buChar char="■"/>
              <a:defRPr/>
            </a:lvl6pPr>
            <a:lvl7pPr indent="-314325" lvl="6" marL="3200400" algn="l">
              <a:lnSpc>
                <a:spcPct val="100000"/>
              </a:lnSpc>
              <a:spcBef>
                <a:spcPts val="360"/>
              </a:spcBef>
              <a:spcAft>
                <a:spcPts val="0"/>
              </a:spcAft>
              <a:buSzPts val="1350"/>
              <a:buChar char="■"/>
              <a:defRPr/>
            </a:lvl7pPr>
            <a:lvl8pPr indent="-314325" lvl="7" marL="3657600" algn="l">
              <a:lnSpc>
                <a:spcPct val="100000"/>
              </a:lnSpc>
              <a:spcBef>
                <a:spcPts val="360"/>
              </a:spcBef>
              <a:spcAft>
                <a:spcPts val="0"/>
              </a:spcAft>
              <a:buSzPts val="1350"/>
              <a:buChar char="■"/>
              <a:defRPr/>
            </a:lvl8pPr>
            <a:lvl9pPr indent="-314325" lvl="8" marL="4114800" algn="l">
              <a:lnSpc>
                <a:spcPct val="100000"/>
              </a:lnSpc>
              <a:spcBef>
                <a:spcPts val="360"/>
              </a:spcBef>
              <a:spcAft>
                <a:spcPts val="0"/>
              </a:spcAft>
              <a:buSzPts val="1350"/>
              <a:buChar char="■"/>
              <a:defRPr/>
            </a:lvl9pPr>
          </a:lstStyle>
          <a:p/>
        </p:txBody>
      </p:sp>
      <p:sp>
        <p:nvSpPr>
          <p:cNvPr id="63" name="Google Shape;63;p6"/>
          <p:cNvSpPr txBox="1"/>
          <p:nvPr/>
        </p:nvSpPr>
        <p:spPr>
          <a:xfrm>
            <a:off x="424891" y="174812"/>
            <a:ext cx="413309" cy="83099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 name="Shape 64"/>
        <p:cNvGrpSpPr/>
        <p:nvPr/>
      </p:nvGrpSpPr>
      <p:grpSpPr>
        <a:xfrm>
          <a:off x="0" y="0"/>
          <a:ext cx="0" cy="0"/>
          <a:chOff x="0" y="0"/>
          <a:chExt cx="0" cy="0"/>
        </a:xfrm>
      </p:grpSpPr>
      <p:sp>
        <p:nvSpPr>
          <p:cNvPr id="65" name="Google Shape;65;p7"/>
          <p:cNvSpPr/>
          <p:nvPr/>
        </p:nvSpPr>
        <p:spPr>
          <a:xfrm>
            <a:off x="658907" y="228600"/>
            <a:ext cx="8200930" cy="634523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66" name="Google Shape;66;p7"/>
          <p:cNvSpPr txBox="1"/>
          <p:nvPr>
            <p:ph type="title"/>
          </p:nvPr>
        </p:nvSpPr>
        <p:spPr>
          <a:xfrm>
            <a:off x="2286000" y="3124200"/>
            <a:ext cx="5638800" cy="136207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lt1"/>
              </a:buClr>
              <a:buSzPts val="3200"/>
              <a:buFont typeface="Rockwell"/>
              <a:buNone/>
              <a:defRPr b="0" sz="3200" cap="none">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7"/>
          <p:cNvSpPr txBox="1"/>
          <p:nvPr>
            <p:ph idx="1" type="body"/>
          </p:nvPr>
        </p:nvSpPr>
        <p:spPr>
          <a:xfrm>
            <a:off x="2286000" y="4495800"/>
            <a:ext cx="56388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300"/>
              </a:spcBef>
              <a:spcAft>
                <a:spcPts val="0"/>
              </a:spcAft>
              <a:buSzPts val="1050"/>
              <a:buNone/>
              <a:defRPr sz="1400" cap="none">
                <a:solidFill>
                  <a:schemeClr val="lt1"/>
                </a:solidFill>
              </a:defRPr>
            </a:lvl1pPr>
            <a:lvl2pPr indent="-228600" lvl="1" marL="914400" algn="l">
              <a:lnSpc>
                <a:spcPct val="100000"/>
              </a:lnSpc>
              <a:spcBef>
                <a:spcPts val="600"/>
              </a:spcBef>
              <a:spcAft>
                <a:spcPts val="0"/>
              </a:spcAft>
              <a:buSzPts val="1350"/>
              <a:buNone/>
              <a:defRPr sz="1800">
                <a:solidFill>
                  <a:srgbClr val="888888"/>
                </a:solidFill>
              </a:defRPr>
            </a:lvl2pPr>
            <a:lvl3pPr indent="-228600" lvl="2" marL="1371600" algn="l">
              <a:lnSpc>
                <a:spcPct val="100000"/>
              </a:lnSpc>
              <a:spcBef>
                <a:spcPts val="600"/>
              </a:spcBef>
              <a:spcAft>
                <a:spcPts val="0"/>
              </a:spcAft>
              <a:buSzPts val="1200"/>
              <a:buNone/>
              <a:defRPr sz="1600">
                <a:solidFill>
                  <a:srgbClr val="888888"/>
                </a:solidFill>
              </a:defRPr>
            </a:lvl3pPr>
            <a:lvl4pPr indent="-228600" lvl="3" marL="1828800" algn="l">
              <a:lnSpc>
                <a:spcPct val="100000"/>
              </a:lnSpc>
              <a:spcBef>
                <a:spcPts val="600"/>
              </a:spcBef>
              <a:spcAft>
                <a:spcPts val="0"/>
              </a:spcAft>
              <a:buSzPts val="1050"/>
              <a:buNone/>
              <a:defRPr sz="1400">
                <a:solidFill>
                  <a:srgbClr val="888888"/>
                </a:solidFill>
              </a:defRPr>
            </a:lvl4pPr>
            <a:lvl5pPr indent="-228600" lvl="4" marL="2286000" algn="l">
              <a:lnSpc>
                <a:spcPct val="100000"/>
              </a:lnSpc>
              <a:spcBef>
                <a:spcPts val="600"/>
              </a:spcBef>
              <a:spcAft>
                <a:spcPts val="0"/>
              </a:spcAft>
              <a:buSzPts val="1050"/>
              <a:buNone/>
              <a:defRPr sz="1400">
                <a:solidFill>
                  <a:srgbClr val="888888"/>
                </a:solidFill>
              </a:defRPr>
            </a:lvl5pPr>
            <a:lvl6pPr indent="-228600" lvl="5" marL="2743200" algn="l">
              <a:lnSpc>
                <a:spcPct val="100000"/>
              </a:lnSpc>
              <a:spcBef>
                <a:spcPts val="280"/>
              </a:spcBef>
              <a:spcAft>
                <a:spcPts val="0"/>
              </a:spcAft>
              <a:buSzPts val="1050"/>
              <a:buNone/>
              <a:defRPr sz="1400">
                <a:solidFill>
                  <a:srgbClr val="888888"/>
                </a:solidFill>
              </a:defRPr>
            </a:lvl6pPr>
            <a:lvl7pPr indent="-228600" lvl="6" marL="3200400" algn="l">
              <a:lnSpc>
                <a:spcPct val="100000"/>
              </a:lnSpc>
              <a:spcBef>
                <a:spcPts val="280"/>
              </a:spcBef>
              <a:spcAft>
                <a:spcPts val="0"/>
              </a:spcAft>
              <a:buSzPts val="1050"/>
              <a:buNone/>
              <a:defRPr sz="1400">
                <a:solidFill>
                  <a:srgbClr val="888888"/>
                </a:solidFill>
              </a:defRPr>
            </a:lvl7pPr>
            <a:lvl8pPr indent="-228600" lvl="7" marL="3657600" algn="l">
              <a:lnSpc>
                <a:spcPct val="100000"/>
              </a:lnSpc>
              <a:spcBef>
                <a:spcPts val="280"/>
              </a:spcBef>
              <a:spcAft>
                <a:spcPts val="0"/>
              </a:spcAft>
              <a:buSzPts val="1050"/>
              <a:buNone/>
              <a:defRPr sz="1400">
                <a:solidFill>
                  <a:srgbClr val="888888"/>
                </a:solidFill>
              </a:defRPr>
            </a:lvl8pPr>
            <a:lvl9pPr indent="-228600" lvl="8" marL="4114800" algn="l">
              <a:lnSpc>
                <a:spcPct val="100000"/>
              </a:lnSpc>
              <a:spcBef>
                <a:spcPts val="280"/>
              </a:spcBef>
              <a:spcAft>
                <a:spcPts val="0"/>
              </a:spcAft>
              <a:buSzPts val="1050"/>
              <a:buNone/>
              <a:defRPr sz="1400">
                <a:solidFill>
                  <a:srgbClr val="888888"/>
                </a:solidFill>
              </a:defRPr>
            </a:lvl9pPr>
          </a:lstStyle>
          <a:p/>
        </p:txBody>
      </p:sp>
      <p:sp>
        <p:nvSpPr>
          <p:cNvPr id="68" name="Google Shape;68;p7"/>
          <p:cNvSpPr txBox="1"/>
          <p:nvPr>
            <p:ph idx="10" type="dt"/>
          </p:nvPr>
        </p:nvSpPr>
        <p:spPr>
          <a:xfrm>
            <a:off x="658906" y="6248774"/>
            <a:ext cx="14746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1" type="ftr"/>
          </p:nvPr>
        </p:nvSpPr>
        <p:spPr>
          <a:xfrm>
            <a:off x="2286000" y="6248774"/>
            <a:ext cx="5638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2" type="sldNum"/>
          </p:nvPr>
        </p:nvSpPr>
        <p:spPr>
          <a:xfrm>
            <a:off x="8305800" y="624877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7"/>
          <p:cNvSpPr txBox="1"/>
          <p:nvPr/>
        </p:nvSpPr>
        <p:spPr>
          <a:xfrm>
            <a:off x="2003612" y="3110754"/>
            <a:ext cx="260909" cy="61555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285750" y="228600"/>
            <a:ext cx="212725" cy="6345238"/>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3" name="Shape 73"/>
        <p:cNvGrpSpPr/>
        <p:nvPr/>
      </p:nvGrpSpPr>
      <p:grpSpPr>
        <a:xfrm>
          <a:off x="0" y="0"/>
          <a:ext cx="0" cy="0"/>
          <a:chOff x="0" y="0"/>
          <a:chExt cx="0" cy="0"/>
        </a:xfrm>
      </p:grpSpPr>
      <p:sp>
        <p:nvSpPr>
          <p:cNvPr id="74" name="Google Shape;74;p8"/>
          <p:cNvSpPr/>
          <p:nvPr/>
        </p:nvSpPr>
        <p:spPr>
          <a:xfrm>
            <a:off x="8210550" y="282574"/>
            <a:ext cx="642097"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75" name="Google Shape;75;p8"/>
          <p:cNvSpPr/>
          <p:nvPr/>
        </p:nvSpPr>
        <p:spPr>
          <a:xfrm>
            <a:off x="8068235" y="282574"/>
            <a:ext cx="91440" cy="160020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76" name="Google Shape;76;p8"/>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77" name="Google Shape;77;p8"/>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8"/>
          <p:cNvSpPr txBox="1"/>
          <p:nvPr>
            <p:ph idx="1" type="body"/>
          </p:nvPr>
        </p:nvSpPr>
        <p:spPr>
          <a:xfrm>
            <a:off x="498518" y="1985963"/>
            <a:ext cx="3657600" cy="4140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79" name="Google Shape;79;p8"/>
          <p:cNvSpPr txBox="1"/>
          <p:nvPr>
            <p:ph idx="2" type="body"/>
          </p:nvPr>
        </p:nvSpPr>
        <p:spPr>
          <a:xfrm>
            <a:off x="4399878" y="1985963"/>
            <a:ext cx="3657600" cy="414020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80" name="Google Shape;80;p8"/>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8"/>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8"/>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3" name="Shape 83"/>
        <p:cNvGrpSpPr/>
        <p:nvPr/>
      </p:nvGrpSpPr>
      <p:grpSpPr>
        <a:xfrm>
          <a:off x="0" y="0"/>
          <a:ext cx="0" cy="0"/>
          <a:chOff x="0" y="0"/>
          <a:chExt cx="0" cy="0"/>
        </a:xfrm>
      </p:grpSpPr>
      <p:sp>
        <p:nvSpPr>
          <p:cNvPr id="84" name="Google Shape;84;p9"/>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85" name="Google Shape;85;p9"/>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86" name="Google Shape;86;p9"/>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3600"/>
              <a:buFont typeface="Rockwel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9"/>
          <p:cNvSpPr txBox="1"/>
          <p:nvPr>
            <p:ph idx="1" type="body"/>
          </p:nvPr>
        </p:nvSpPr>
        <p:spPr>
          <a:xfrm>
            <a:off x="497541" y="2447365"/>
            <a:ext cx="3657600" cy="3678797"/>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04800" lvl="5" marL="2743200" algn="l">
              <a:lnSpc>
                <a:spcPct val="100000"/>
              </a:lnSpc>
              <a:spcBef>
                <a:spcPts val="320"/>
              </a:spcBef>
              <a:spcAft>
                <a:spcPts val="0"/>
              </a:spcAft>
              <a:buSzPts val="1200"/>
              <a:buChar char="■"/>
              <a:defRPr sz="1600"/>
            </a:lvl6pPr>
            <a:lvl7pPr indent="-304800" lvl="6" marL="3200400" algn="l">
              <a:lnSpc>
                <a:spcPct val="100000"/>
              </a:lnSpc>
              <a:spcBef>
                <a:spcPts val="320"/>
              </a:spcBef>
              <a:spcAft>
                <a:spcPts val="0"/>
              </a:spcAft>
              <a:buSzPts val="1200"/>
              <a:buChar char="■"/>
              <a:defRPr sz="1600"/>
            </a:lvl7pPr>
            <a:lvl8pPr indent="-304800" lvl="7" marL="3657600" algn="l">
              <a:lnSpc>
                <a:spcPct val="100000"/>
              </a:lnSpc>
              <a:spcBef>
                <a:spcPts val="320"/>
              </a:spcBef>
              <a:spcAft>
                <a:spcPts val="0"/>
              </a:spcAft>
              <a:buSzPts val="1200"/>
              <a:buChar char="■"/>
              <a:defRPr sz="1600"/>
            </a:lvl8pPr>
            <a:lvl9pPr indent="-304800" lvl="8" marL="4114800" algn="l">
              <a:lnSpc>
                <a:spcPct val="100000"/>
              </a:lnSpc>
              <a:spcBef>
                <a:spcPts val="320"/>
              </a:spcBef>
              <a:spcAft>
                <a:spcPts val="0"/>
              </a:spcAft>
              <a:buSzPts val="1200"/>
              <a:buChar char="■"/>
              <a:defRPr sz="1600"/>
            </a:lvl9pPr>
          </a:lstStyle>
          <a:p/>
        </p:txBody>
      </p:sp>
      <p:sp>
        <p:nvSpPr>
          <p:cNvPr id="88" name="Google Shape;88;p9"/>
          <p:cNvSpPr txBox="1"/>
          <p:nvPr>
            <p:ph idx="2" type="body"/>
          </p:nvPr>
        </p:nvSpPr>
        <p:spPr>
          <a:xfrm>
            <a:off x="4399878" y="2447365"/>
            <a:ext cx="3657600" cy="3678797"/>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04800" lvl="5" marL="2743200" algn="l">
              <a:lnSpc>
                <a:spcPct val="100000"/>
              </a:lnSpc>
              <a:spcBef>
                <a:spcPts val="320"/>
              </a:spcBef>
              <a:spcAft>
                <a:spcPts val="0"/>
              </a:spcAft>
              <a:buSzPts val="1200"/>
              <a:buChar char="■"/>
              <a:defRPr sz="1600"/>
            </a:lvl6pPr>
            <a:lvl7pPr indent="-304800" lvl="6" marL="3200400" algn="l">
              <a:lnSpc>
                <a:spcPct val="100000"/>
              </a:lnSpc>
              <a:spcBef>
                <a:spcPts val="320"/>
              </a:spcBef>
              <a:spcAft>
                <a:spcPts val="0"/>
              </a:spcAft>
              <a:buSzPts val="1200"/>
              <a:buChar char="■"/>
              <a:defRPr sz="1600"/>
            </a:lvl7pPr>
            <a:lvl8pPr indent="-304800" lvl="7" marL="3657600" algn="l">
              <a:lnSpc>
                <a:spcPct val="100000"/>
              </a:lnSpc>
              <a:spcBef>
                <a:spcPts val="320"/>
              </a:spcBef>
              <a:spcAft>
                <a:spcPts val="0"/>
              </a:spcAft>
              <a:buSzPts val="1200"/>
              <a:buChar char="■"/>
              <a:defRPr sz="1600"/>
            </a:lvl8pPr>
            <a:lvl9pPr indent="-304800" lvl="8" marL="4114800" algn="l">
              <a:lnSpc>
                <a:spcPct val="100000"/>
              </a:lnSpc>
              <a:spcBef>
                <a:spcPts val="320"/>
              </a:spcBef>
              <a:spcAft>
                <a:spcPts val="0"/>
              </a:spcAft>
              <a:buSzPts val="1200"/>
              <a:buChar char="■"/>
              <a:defRPr sz="1600"/>
            </a:lvl9pPr>
          </a:lstStyle>
          <a:p/>
        </p:txBody>
      </p:sp>
      <p:sp>
        <p:nvSpPr>
          <p:cNvPr id="89" name="Google Shape;89;p9"/>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9"/>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9"/>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9"/>
          <p:cNvSpPr txBox="1"/>
          <p:nvPr>
            <p:ph idx="3" type="body"/>
          </p:nvPr>
        </p:nvSpPr>
        <p:spPr>
          <a:xfrm>
            <a:off x="497541" y="2070847"/>
            <a:ext cx="3657600" cy="322729"/>
          </a:xfrm>
          <a:prstGeom prst="rect">
            <a:avLst/>
          </a:prstGeom>
          <a:solidFill>
            <a:schemeClr val="accent3"/>
          </a:solidFill>
          <a:ln>
            <a:noFill/>
          </a:ln>
        </p:spPr>
        <p:txBody>
          <a:bodyPr anchorCtr="0" anchor="ctr" bIns="0" lIns="91425" spcFirstLastPara="1" rIns="91425" wrap="square" tIns="0">
            <a:noAutofit/>
          </a:bodyPr>
          <a:lstStyle>
            <a:lvl1pPr indent="-228600" lvl="0" marL="457200" algn="ctr">
              <a:lnSpc>
                <a:spcPct val="100000"/>
              </a:lnSpc>
              <a:spcBef>
                <a:spcPts val="0"/>
              </a:spcBef>
              <a:spcAft>
                <a:spcPts val="0"/>
              </a:spcAft>
              <a:buSzPts val="1350"/>
              <a:buNone/>
              <a:defRPr b="0" sz="1800">
                <a:solidFill>
                  <a:schemeClr val="lt1"/>
                </a:solidFill>
              </a:defRPr>
            </a:lvl1pPr>
            <a:lvl2pPr indent="-228600" lvl="1" marL="914400" algn="l">
              <a:lnSpc>
                <a:spcPct val="100000"/>
              </a:lnSpc>
              <a:spcBef>
                <a:spcPts val="600"/>
              </a:spcBef>
              <a:spcAft>
                <a:spcPts val="0"/>
              </a:spcAft>
              <a:buSzPts val="1500"/>
              <a:buNone/>
              <a:defRPr b="1" sz="2000"/>
            </a:lvl2pPr>
            <a:lvl3pPr indent="-228600" lvl="2" marL="1371600" algn="l">
              <a:lnSpc>
                <a:spcPct val="100000"/>
              </a:lnSpc>
              <a:spcBef>
                <a:spcPts val="600"/>
              </a:spcBef>
              <a:spcAft>
                <a:spcPts val="0"/>
              </a:spcAft>
              <a:buSzPts val="1350"/>
              <a:buNone/>
              <a:defRPr b="1" sz="1800"/>
            </a:lvl3pPr>
            <a:lvl4pPr indent="-228600" lvl="3" marL="1828800" algn="l">
              <a:lnSpc>
                <a:spcPct val="100000"/>
              </a:lnSpc>
              <a:spcBef>
                <a:spcPts val="600"/>
              </a:spcBef>
              <a:spcAft>
                <a:spcPts val="0"/>
              </a:spcAft>
              <a:buSzPts val="1200"/>
              <a:buNone/>
              <a:defRPr b="1" sz="1600"/>
            </a:lvl4pPr>
            <a:lvl5pPr indent="-228600" lvl="4" marL="2286000" algn="l">
              <a:lnSpc>
                <a:spcPct val="100000"/>
              </a:lnSpc>
              <a:spcBef>
                <a:spcPts val="600"/>
              </a:spcBef>
              <a:spcAft>
                <a:spcPts val="0"/>
              </a:spcAft>
              <a:buSzPts val="1200"/>
              <a:buNone/>
              <a:defRPr b="1" sz="1600"/>
            </a:lvl5pPr>
            <a:lvl6pPr indent="-228600" lvl="5" marL="2743200" algn="l">
              <a:lnSpc>
                <a:spcPct val="100000"/>
              </a:lnSpc>
              <a:spcBef>
                <a:spcPts val="320"/>
              </a:spcBef>
              <a:spcAft>
                <a:spcPts val="0"/>
              </a:spcAft>
              <a:buSzPts val="1200"/>
              <a:buNone/>
              <a:defRPr b="1" sz="1600"/>
            </a:lvl6pPr>
            <a:lvl7pPr indent="-228600" lvl="6" marL="3200400" algn="l">
              <a:lnSpc>
                <a:spcPct val="100000"/>
              </a:lnSpc>
              <a:spcBef>
                <a:spcPts val="320"/>
              </a:spcBef>
              <a:spcAft>
                <a:spcPts val="0"/>
              </a:spcAft>
              <a:buSzPts val="1200"/>
              <a:buNone/>
              <a:defRPr b="1" sz="1600"/>
            </a:lvl7pPr>
            <a:lvl8pPr indent="-228600" lvl="7" marL="3657600" algn="l">
              <a:lnSpc>
                <a:spcPct val="100000"/>
              </a:lnSpc>
              <a:spcBef>
                <a:spcPts val="320"/>
              </a:spcBef>
              <a:spcAft>
                <a:spcPts val="0"/>
              </a:spcAft>
              <a:buSzPts val="1200"/>
              <a:buNone/>
              <a:defRPr b="1" sz="1600"/>
            </a:lvl8pPr>
            <a:lvl9pPr indent="-228600" lvl="8" marL="4114800" algn="l">
              <a:lnSpc>
                <a:spcPct val="100000"/>
              </a:lnSpc>
              <a:spcBef>
                <a:spcPts val="320"/>
              </a:spcBef>
              <a:spcAft>
                <a:spcPts val="0"/>
              </a:spcAft>
              <a:buSzPts val="1200"/>
              <a:buNone/>
              <a:defRPr b="1" sz="1600"/>
            </a:lvl9pPr>
          </a:lstStyle>
          <a:p/>
        </p:txBody>
      </p:sp>
      <p:sp>
        <p:nvSpPr>
          <p:cNvPr id="93" name="Google Shape;93;p9"/>
          <p:cNvSpPr txBox="1"/>
          <p:nvPr>
            <p:ph idx="4" type="body"/>
          </p:nvPr>
        </p:nvSpPr>
        <p:spPr>
          <a:xfrm>
            <a:off x="4399878" y="2070847"/>
            <a:ext cx="3657600" cy="322729"/>
          </a:xfrm>
          <a:prstGeom prst="rect">
            <a:avLst/>
          </a:prstGeom>
          <a:solidFill>
            <a:srgbClr val="7AC0ED"/>
          </a:solidFill>
          <a:ln>
            <a:noFill/>
          </a:ln>
        </p:spPr>
        <p:txBody>
          <a:bodyPr anchorCtr="0" anchor="ctr" bIns="0" lIns="91425" spcFirstLastPara="1" rIns="91425" wrap="square" tIns="0">
            <a:noAutofit/>
          </a:bodyPr>
          <a:lstStyle>
            <a:lvl1pPr indent="-228600" lvl="0" marL="457200" algn="ctr">
              <a:lnSpc>
                <a:spcPct val="100000"/>
              </a:lnSpc>
              <a:spcBef>
                <a:spcPts val="0"/>
              </a:spcBef>
              <a:spcAft>
                <a:spcPts val="0"/>
              </a:spcAft>
              <a:buSzPts val="1350"/>
              <a:buNone/>
              <a:defRPr b="0" sz="1800">
                <a:solidFill>
                  <a:schemeClr val="lt1"/>
                </a:solidFill>
              </a:defRPr>
            </a:lvl1pPr>
            <a:lvl2pPr indent="-228600" lvl="1" marL="914400" algn="l">
              <a:lnSpc>
                <a:spcPct val="100000"/>
              </a:lnSpc>
              <a:spcBef>
                <a:spcPts val="600"/>
              </a:spcBef>
              <a:spcAft>
                <a:spcPts val="0"/>
              </a:spcAft>
              <a:buSzPts val="1500"/>
              <a:buNone/>
              <a:defRPr b="1" sz="2000"/>
            </a:lvl2pPr>
            <a:lvl3pPr indent="-228600" lvl="2" marL="1371600" algn="l">
              <a:lnSpc>
                <a:spcPct val="100000"/>
              </a:lnSpc>
              <a:spcBef>
                <a:spcPts val="600"/>
              </a:spcBef>
              <a:spcAft>
                <a:spcPts val="0"/>
              </a:spcAft>
              <a:buSzPts val="1350"/>
              <a:buNone/>
              <a:defRPr b="1" sz="1800"/>
            </a:lvl3pPr>
            <a:lvl4pPr indent="-228600" lvl="3" marL="1828800" algn="l">
              <a:lnSpc>
                <a:spcPct val="100000"/>
              </a:lnSpc>
              <a:spcBef>
                <a:spcPts val="600"/>
              </a:spcBef>
              <a:spcAft>
                <a:spcPts val="0"/>
              </a:spcAft>
              <a:buSzPts val="1200"/>
              <a:buNone/>
              <a:defRPr b="1" sz="1600"/>
            </a:lvl4pPr>
            <a:lvl5pPr indent="-228600" lvl="4" marL="2286000" algn="l">
              <a:lnSpc>
                <a:spcPct val="100000"/>
              </a:lnSpc>
              <a:spcBef>
                <a:spcPts val="600"/>
              </a:spcBef>
              <a:spcAft>
                <a:spcPts val="0"/>
              </a:spcAft>
              <a:buSzPts val="1200"/>
              <a:buNone/>
              <a:defRPr b="1" sz="1600"/>
            </a:lvl5pPr>
            <a:lvl6pPr indent="-228600" lvl="5" marL="2743200" algn="l">
              <a:lnSpc>
                <a:spcPct val="100000"/>
              </a:lnSpc>
              <a:spcBef>
                <a:spcPts val="320"/>
              </a:spcBef>
              <a:spcAft>
                <a:spcPts val="0"/>
              </a:spcAft>
              <a:buSzPts val="1200"/>
              <a:buNone/>
              <a:defRPr b="1" sz="1600"/>
            </a:lvl6pPr>
            <a:lvl7pPr indent="-228600" lvl="6" marL="3200400" algn="l">
              <a:lnSpc>
                <a:spcPct val="100000"/>
              </a:lnSpc>
              <a:spcBef>
                <a:spcPts val="320"/>
              </a:spcBef>
              <a:spcAft>
                <a:spcPts val="0"/>
              </a:spcAft>
              <a:buSzPts val="1200"/>
              <a:buNone/>
              <a:defRPr b="1" sz="1600"/>
            </a:lvl7pPr>
            <a:lvl8pPr indent="-228600" lvl="7" marL="3657600" algn="l">
              <a:lnSpc>
                <a:spcPct val="100000"/>
              </a:lnSpc>
              <a:spcBef>
                <a:spcPts val="320"/>
              </a:spcBef>
              <a:spcAft>
                <a:spcPts val="0"/>
              </a:spcAft>
              <a:buSzPts val="1200"/>
              <a:buNone/>
              <a:defRPr b="1" sz="1600"/>
            </a:lvl8pPr>
            <a:lvl9pPr indent="-228600" lvl="8" marL="4114800" algn="l">
              <a:lnSpc>
                <a:spcPct val="100000"/>
              </a:lnSpc>
              <a:spcBef>
                <a:spcPts val="320"/>
              </a:spcBef>
              <a:spcAft>
                <a:spcPts val="0"/>
              </a:spcAft>
              <a:buSzPts val="1200"/>
              <a:buNone/>
              <a:defRPr b="1"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ntent, Top and Bottom">
  <p:cSld name="2 Content, Top and Bottom">
    <p:spTree>
      <p:nvGrpSpPr>
        <p:cNvPr id="94" name="Shape 94"/>
        <p:cNvGrpSpPr/>
        <p:nvPr/>
      </p:nvGrpSpPr>
      <p:grpSpPr>
        <a:xfrm>
          <a:off x="0" y="0"/>
          <a:ext cx="0" cy="0"/>
          <a:chOff x="0" y="0"/>
          <a:chExt cx="0" cy="0"/>
        </a:xfrm>
      </p:grpSpPr>
      <p:sp>
        <p:nvSpPr>
          <p:cNvPr id="95" name="Google Shape;95;p10"/>
          <p:cNvSpPr txBox="1"/>
          <p:nvPr/>
        </p:nvSpPr>
        <p:spPr>
          <a:xfrm>
            <a:off x="223185" y="228600"/>
            <a:ext cx="260909" cy="553998"/>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F942"/>
                </a:solidFill>
                <a:latin typeface="Times New Roman"/>
                <a:ea typeface="Times New Roman"/>
                <a:cs typeface="Times New Roman"/>
                <a:sym typeface="Times New Roman"/>
              </a:rPr>
              <a:t>+</a:t>
            </a:r>
            <a:endParaRPr b="0" i="0" sz="1400" u="none" cap="none" strike="noStrike">
              <a:solidFill>
                <a:srgbClr val="000000"/>
              </a:solidFill>
              <a:latin typeface="Arial"/>
              <a:ea typeface="Arial"/>
              <a:cs typeface="Arial"/>
              <a:sym typeface="Arial"/>
            </a:endParaRPr>
          </a:p>
        </p:txBody>
      </p:sp>
      <p:sp>
        <p:nvSpPr>
          <p:cNvPr id="96" name="Google Shape;96;p10"/>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0"/>
          <p:cNvSpPr txBox="1"/>
          <p:nvPr>
            <p:ph idx="1" type="body"/>
          </p:nvPr>
        </p:nvSpPr>
        <p:spPr>
          <a:xfrm>
            <a:off x="498517" y="1985963"/>
            <a:ext cx="7569157"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98" name="Google Shape;98;p10"/>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0"/>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
          <p:cNvSpPr txBox="1"/>
          <p:nvPr>
            <p:ph idx="2" type="body"/>
          </p:nvPr>
        </p:nvSpPr>
        <p:spPr>
          <a:xfrm>
            <a:off x="498517" y="4164965"/>
            <a:ext cx="7569157" cy="1965960"/>
          </a:xfrm>
          <a:prstGeom prst="rect">
            <a:avLst/>
          </a:prstGeom>
          <a:noFill/>
          <a:ln>
            <a:noFill/>
          </a:ln>
        </p:spPr>
        <p:txBody>
          <a:bodyPr anchorCtr="0" anchor="t" bIns="45700" lIns="91425" spcFirstLastPara="1" rIns="91425" wrap="square" tIns="45700">
            <a:noAutofit/>
          </a:bodyPr>
          <a:lstStyle>
            <a:lvl1pPr indent="-314325" lvl="0" marL="457200" algn="l">
              <a:lnSpc>
                <a:spcPct val="100000"/>
              </a:lnSpc>
              <a:spcBef>
                <a:spcPts val="2000"/>
              </a:spcBef>
              <a:spcAft>
                <a:spcPts val="0"/>
              </a:spcAft>
              <a:buSzPts val="1350"/>
              <a:buChar char="■"/>
              <a:defRPr sz="1800"/>
            </a:lvl1pPr>
            <a:lvl2pPr indent="-314325" lvl="1" marL="914400" algn="l">
              <a:lnSpc>
                <a:spcPct val="100000"/>
              </a:lnSpc>
              <a:spcBef>
                <a:spcPts val="600"/>
              </a:spcBef>
              <a:spcAft>
                <a:spcPts val="0"/>
              </a:spcAft>
              <a:buSzPts val="1350"/>
              <a:buChar char="■"/>
              <a:defRPr sz="1800"/>
            </a:lvl2pPr>
            <a:lvl3pPr indent="-314325" lvl="2" marL="1371600" algn="l">
              <a:lnSpc>
                <a:spcPct val="100000"/>
              </a:lnSpc>
              <a:spcBef>
                <a:spcPts val="600"/>
              </a:spcBef>
              <a:spcAft>
                <a:spcPts val="0"/>
              </a:spcAft>
              <a:buSzPts val="1350"/>
              <a:buChar char="■"/>
              <a:defRPr sz="1800"/>
            </a:lvl3pPr>
            <a:lvl4pPr indent="-314325" lvl="3" marL="1828800" algn="l">
              <a:lnSpc>
                <a:spcPct val="100000"/>
              </a:lnSpc>
              <a:spcBef>
                <a:spcPts val="600"/>
              </a:spcBef>
              <a:spcAft>
                <a:spcPts val="0"/>
              </a:spcAft>
              <a:buSzPts val="1350"/>
              <a:buChar char="■"/>
              <a:defRPr sz="1800"/>
            </a:lvl4pPr>
            <a:lvl5pPr indent="-314325" lvl="4" marL="2286000" algn="l">
              <a:lnSpc>
                <a:spcPct val="100000"/>
              </a:lnSpc>
              <a:spcBef>
                <a:spcPts val="600"/>
              </a:spcBef>
              <a:spcAft>
                <a:spcPts val="0"/>
              </a:spcAft>
              <a:buSzPts val="1350"/>
              <a:buChar char="■"/>
              <a:defRPr sz="1800"/>
            </a:lvl5pPr>
            <a:lvl6pPr indent="-314325" lvl="5" marL="2743200" algn="l">
              <a:lnSpc>
                <a:spcPct val="100000"/>
              </a:lnSpc>
              <a:spcBef>
                <a:spcPts val="360"/>
              </a:spcBef>
              <a:spcAft>
                <a:spcPts val="0"/>
              </a:spcAft>
              <a:buSzPts val="1350"/>
              <a:buChar char="■"/>
              <a:defRPr sz="1800"/>
            </a:lvl6pPr>
            <a:lvl7pPr indent="-314325" lvl="6" marL="3200400" algn="l">
              <a:lnSpc>
                <a:spcPct val="100000"/>
              </a:lnSpc>
              <a:spcBef>
                <a:spcPts val="360"/>
              </a:spcBef>
              <a:spcAft>
                <a:spcPts val="0"/>
              </a:spcAft>
              <a:buSzPts val="1350"/>
              <a:buChar char="■"/>
              <a:defRPr sz="1800"/>
            </a:lvl7pPr>
            <a:lvl8pPr indent="-314325" lvl="7" marL="3657600" algn="l">
              <a:lnSpc>
                <a:spcPct val="100000"/>
              </a:lnSpc>
              <a:spcBef>
                <a:spcPts val="360"/>
              </a:spcBef>
              <a:spcAft>
                <a:spcPts val="0"/>
              </a:spcAft>
              <a:buSzPts val="1350"/>
              <a:buChar char="■"/>
              <a:defRPr sz="1800"/>
            </a:lvl8pPr>
            <a:lvl9pPr indent="-314325" lvl="8" marL="4114800" algn="l">
              <a:lnSpc>
                <a:spcPct val="100000"/>
              </a:lnSpc>
              <a:spcBef>
                <a:spcPts val="360"/>
              </a:spcBef>
              <a:spcAft>
                <a:spcPts val="0"/>
              </a:spcAft>
              <a:buSzPts val="1350"/>
              <a:buChar char="■"/>
              <a:defRPr sz="1800"/>
            </a:lvl9pPr>
          </a:lstStyle>
          <a:p/>
        </p:txBody>
      </p:sp>
      <p:sp>
        <p:nvSpPr>
          <p:cNvPr id="101" name="Google Shape;101;p10"/>
          <p:cNvSpPr/>
          <p:nvPr/>
        </p:nvSpPr>
        <p:spPr>
          <a:xfrm>
            <a:off x="8166847" y="282574"/>
            <a:ext cx="685800" cy="16002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02" name="Google Shape;102;p10"/>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0.xml"/><Relationship Id="rId11" Type="http://schemas.openxmlformats.org/officeDocument/2006/relationships/slideLayout" Target="../slideLayouts/slideLayout31.xml"/><Relationship Id="rId22" Type="http://schemas.openxmlformats.org/officeDocument/2006/relationships/theme" Target="../theme/theme3.xml"/><Relationship Id="rId10" Type="http://schemas.openxmlformats.org/officeDocument/2006/relationships/slideLayout" Target="../slideLayouts/slideLayout30.xml"/><Relationship Id="rId21" Type="http://schemas.openxmlformats.org/officeDocument/2006/relationships/slideLayout" Target="../slideLayouts/slideLayout41.xml"/><Relationship Id="rId13" Type="http://schemas.openxmlformats.org/officeDocument/2006/relationships/slideLayout" Target="../slideLayouts/slideLayout33.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5" Type="http://schemas.openxmlformats.org/officeDocument/2006/relationships/slideLayout" Target="../slideLayouts/slideLayout35.xml"/><Relationship Id="rId14" Type="http://schemas.openxmlformats.org/officeDocument/2006/relationships/slideLayout" Target="../slideLayouts/slideLayout34.xml"/><Relationship Id="rId17" Type="http://schemas.openxmlformats.org/officeDocument/2006/relationships/slideLayout" Target="../slideLayouts/slideLayout37.xml"/><Relationship Id="rId16" Type="http://schemas.openxmlformats.org/officeDocument/2006/relationships/slideLayout" Target="../slideLayouts/slideLayout36.xml"/><Relationship Id="rId5" Type="http://schemas.openxmlformats.org/officeDocument/2006/relationships/slideLayout" Target="../slideLayouts/slideLayout25.xml"/><Relationship Id="rId19" Type="http://schemas.openxmlformats.org/officeDocument/2006/relationships/slideLayout" Target="../slideLayouts/slideLayout39.xml"/><Relationship Id="rId6" Type="http://schemas.openxmlformats.org/officeDocument/2006/relationships/slideLayout" Target="../slideLayouts/slideLayout26.xml"/><Relationship Id="rId18" Type="http://schemas.openxmlformats.org/officeDocument/2006/relationships/slideLayout" Target="../slideLayouts/slideLayout38.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Rockwell"/>
              <a:buNone/>
              <a:defRPr b="0" i="0" sz="3600" u="none" cap="none" strike="noStrike">
                <a:solidFill>
                  <a:schemeClr val="accen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98474" y="1981200"/>
            <a:ext cx="7556313" cy="4144963"/>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2000"/>
              </a:spcBef>
              <a:spcAft>
                <a:spcPts val="0"/>
              </a:spcAft>
              <a:buClr>
                <a:schemeClr val="accent1"/>
              </a:buClr>
              <a:buSzPts val="1500"/>
              <a:buFont typeface="Noto Sans Symbols"/>
              <a:buChar char="■"/>
              <a:defRPr b="0" i="0" sz="2000" u="none" cap="none" strike="noStrike">
                <a:solidFill>
                  <a:srgbClr val="595959"/>
                </a:solidFill>
                <a:latin typeface="Rockwell"/>
                <a:ea typeface="Rockwell"/>
                <a:cs typeface="Rockwell"/>
                <a:sym typeface="Rockwell"/>
              </a:defRPr>
            </a:lvl1pPr>
            <a:lvl2pPr indent="-314325" lvl="1" marL="914400"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indent="-314325" lvl="2" marL="1371600"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indent="-314325" lvl="3" marL="1828800"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indent="-314325" lvl="4" marL="2286000"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indent="-314325" lvl="5" marL="2743200"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indent="-314325" lvl="6" marL="3200400"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indent="-314325" lvl="7" marL="3657600"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indent="-314325" lvl="8" marL="4114800"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12" name="Google Shape;12;p1"/>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595959"/>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1"/>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595959"/>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Google Shape;14;p1"/>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22"/>
          <p:cNvSpPr txBox="1"/>
          <p:nvPr>
            <p:ph type="title"/>
          </p:nvPr>
        </p:nvSpPr>
        <p:spPr>
          <a:xfrm>
            <a:off x="498474" y="484094"/>
            <a:ext cx="7556313" cy="111610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accent1"/>
              </a:buClr>
              <a:buSzPts val="3600"/>
              <a:buFont typeface="Rockwell"/>
              <a:buNone/>
              <a:defRPr b="0" i="0" sz="3600" u="none" cap="none" strike="noStrike">
                <a:solidFill>
                  <a:schemeClr val="accent1"/>
                </a:solidFill>
                <a:latin typeface="Rockwell"/>
                <a:ea typeface="Rockwell"/>
                <a:cs typeface="Rockwell"/>
                <a:sym typeface="Rockwel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8" name="Google Shape;208;p22"/>
          <p:cNvSpPr txBox="1"/>
          <p:nvPr>
            <p:ph idx="1" type="body"/>
          </p:nvPr>
        </p:nvSpPr>
        <p:spPr>
          <a:xfrm>
            <a:off x="498474" y="1981200"/>
            <a:ext cx="7556313" cy="4144963"/>
          </a:xfrm>
          <a:prstGeom prst="rect">
            <a:avLst/>
          </a:prstGeom>
          <a:noFill/>
          <a:ln>
            <a:noFill/>
          </a:ln>
        </p:spPr>
        <p:txBody>
          <a:bodyPr anchorCtr="0" anchor="t" bIns="45700" lIns="91425" spcFirstLastPara="1" rIns="91425" wrap="square" tIns="45700">
            <a:noAutofit/>
          </a:bodyPr>
          <a:lstStyle>
            <a:lvl1pPr indent="-323850" lvl="0" marL="457200" marR="0" rtl="0" algn="l">
              <a:lnSpc>
                <a:spcPct val="100000"/>
              </a:lnSpc>
              <a:spcBef>
                <a:spcPts val="2000"/>
              </a:spcBef>
              <a:spcAft>
                <a:spcPts val="0"/>
              </a:spcAft>
              <a:buClr>
                <a:schemeClr val="accent1"/>
              </a:buClr>
              <a:buSzPts val="1500"/>
              <a:buFont typeface="Noto Sans Symbols"/>
              <a:buChar char="■"/>
              <a:defRPr b="0" i="0" sz="2000" u="none" cap="none" strike="noStrike">
                <a:solidFill>
                  <a:srgbClr val="595959"/>
                </a:solidFill>
                <a:latin typeface="Rockwell"/>
                <a:ea typeface="Rockwell"/>
                <a:cs typeface="Rockwell"/>
                <a:sym typeface="Rockwell"/>
              </a:defRPr>
            </a:lvl1pPr>
            <a:lvl2pPr indent="-314325" lvl="1" marL="914400"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2pPr>
            <a:lvl3pPr indent="-314325" lvl="2" marL="1371600"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3pPr>
            <a:lvl4pPr indent="-314325" lvl="3" marL="1828800" marR="0" rtl="0" algn="l">
              <a:lnSpc>
                <a:spcPct val="100000"/>
              </a:lnSpc>
              <a:spcBef>
                <a:spcPts val="60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4pPr>
            <a:lvl5pPr indent="-314325" lvl="4" marL="2286000" marR="0" rtl="0" algn="l">
              <a:lnSpc>
                <a:spcPct val="100000"/>
              </a:lnSpc>
              <a:spcBef>
                <a:spcPts val="60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5pPr>
            <a:lvl6pPr indent="-314325" lvl="5" marL="2743200"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6pPr>
            <a:lvl7pPr indent="-314325" lvl="6" marL="3200400"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7pPr>
            <a:lvl8pPr indent="-314325" lvl="7" marL="3657600" marR="0" rtl="0" algn="l">
              <a:lnSpc>
                <a:spcPct val="100000"/>
              </a:lnSpc>
              <a:spcBef>
                <a:spcPts val="360"/>
              </a:spcBef>
              <a:spcAft>
                <a:spcPts val="0"/>
              </a:spcAft>
              <a:buClr>
                <a:srgbClr val="C0F942"/>
              </a:buClr>
              <a:buSzPts val="1350"/>
              <a:buFont typeface="Noto Sans Symbols"/>
              <a:buChar char="■"/>
              <a:defRPr b="0" i="0" sz="1800" u="none" cap="none" strike="noStrike">
                <a:solidFill>
                  <a:srgbClr val="595959"/>
                </a:solidFill>
                <a:latin typeface="Rockwell"/>
                <a:ea typeface="Rockwell"/>
                <a:cs typeface="Rockwell"/>
                <a:sym typeface="Rockwell"/>
              </a:defRPr>
            </a:lvl8pPr>
            <a:lvl9pPr indent="-314325" lvl="8" marL="4114800" marR="0" rtl="0" algn="l">
              <a:lnSpc>
                <a:spcPct val="100000"/>
              </a:lnSpc>
              <a:spcBef>
                <a:spcPts val="360"/>
              </a:spcBef>
              <a:spcAft>
                <a:spcPts val="0"/>
              </a:spcAft>
              <a:buClr>
                <a:schemeClr val="accent1"/>
              </a:buClr>
              <a:buSzPts val="1350"/>
              <a:buFont typeface="Noto Sans Symbols"/>
              <a:buChar char="■"/>
              <a:defRPr b="0" i="0" sz="1800" u="none" cap="none" strike="noStrike">
                <a:solidFill>
                  <a:srgbClr val="595959"/>
                </a:solidFill>
                <a:latin typeface="Rockwell"/>
                <a:ea typeface="Rockwell"/>
                <a:cs typeface="Rockwell"/>
                <a:sym typeface="Rockwell"/>
              </a:defRPr>
            </a:lvl9pPr>
          </a:lstStyle>
          <a:p/>
        </p:txBody>
      </p:sp>
      <p:sp>
        <p:nvSpPr>
          <p:cNvPr id="209" name="Google Shape;209;p22"/>
          <p:cNvSpPr txBox="1"/>
          <p:nvPr>
            <p:ph idx="10" type="dt"/>
          </p:nvPr>
        </p:nvSpPr>
        <p:spPr>
          <a:xfrm>
            <a:off x="6795247" y="6423585"/>
            <a:ext cx="21336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rgbClr val="595959"/>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210" name="Google Shape;210;p22"/>
          <p:cNvSpPr txBox="1"/>
          <p:nvPr>
            <p:ph idx="11" type="ftr"/>
          </p:nvPr>
        </p:nvSpPr>
        <p:spPr>
          <a:xfrm>
            <a:off x="201706" y="6423585"/>
            <a:ext cx="6122894"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100" u="none" cap="none" strike="noStrike">
                <a:solidFill>
                  <a:srgbClr val="595959"/>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imes New Roman"/>
                <a:ea typeface="Times New Roman"/>
                <a:cs typeface="Times New Roman"/>
                <a:sym typeface="Times New Roman"/>
              </a:defRPr>
            </a:lvl9pPr>
          </a:lstStyle>
          <a:p/>
        </p:txBody>
      </p:sp>
      <p:sp>
        <p:nvSpPr>
          <p:cNvPr id="211" name="Google Shape;211;p22"/>
          <p:cNvSpPr txBox="1"/>
          <p:nvPr>
            <p:ph idx="12" type="sldNum"/>
          </p:nvPr>
        </p:nvSpPr>
        <p:spPr>
          <a:xfrm>
            <a:off x="8305800" y="242234"/>
            <a:ext cx="554038"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DFE6D0"/>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hyperlink" Target="https://s3-us-west-2.amazonaws.com/oervm/cuisenairerods/CuisinartRodsHoriz.html" TargetMode="Externa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hyperlink" Target="https://s3-us-west-2.amazonaws.com/oervm/cuisenairerods/CuisinartRodsHoriz.html" TargetMode="Externa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35.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hyperlink" Target="http://www.youtube.com/watch?v=4G2I8mRAuf4" TargetMode="External"/><Relationship Id="rId4"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2.png"/><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9.xml"/><Relationship Id="rId3"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hyperlink" Target="http://www.youtube.com/watch?v=Vq-WCDvWnnM" TargetMode="External"/><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 Id="rId3" Type="http://schemas.openxmlformats.org/officeDocument/2006/relationships/image" Target="../media/image56.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 Id="rId3"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hyperlink" Target="https://www.amazon.com/Math-All-Seasons-Mind-Stretching-Scholastic/dp/0439755379/ref=sr_1_3?dchild=1&amp;keywords=math+for+all+seasons&amp;qid=1601912770&amp;sr=8-3" TargetMode="Externa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4"/>
          <p:cNvSpPr txBox="1"/>
          <p:nvPr>
            <p:ph type="ctrTitle"/>
          </p:nvPr>
        </p:nvSpPr>
        <p:spPr>
          <a:xfrm>
            <a:off x="708780" y="843999"/>
            <a:ext cx="3927823" cy="250839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3200"/>
              <a:buFont typeface="Rockwell"/>
              <a:buNone/>
            </a:pPr>
            <a:r>
              <a:rPr lang="en-US" sz="3200">
                <a:solidFill>
                  <a:schemeClr val="lt1"/>
                </a:solidFill>
              </a:rPr>
              <a:t>MAT256: Multiplication &amp; Division of Fractions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3"/>
          <p:cNvSpPr txBox="1"/>
          <p:nvPr>
            <p:ph type="title"/>
          </p:nvPr>
        </p:nvSpPr>
        <p:spPr>
          <a:xfrm>
            <a:off x="710002" y="199913"/>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Example – Multiplying a Fraction and a Fraction – Patty Paper</a:t>
            </a:r>
            <a:endParaRPr/>
          </a:p>
        </p:txBody>
      </p:sp>
      <p:sp>
        <p:nvSpPr>
          <p:cNvPr id="519" name="Google Shape;519;p53"/>
          <p:cNvSpPr txBox="1"/>
          <p:nvPr/>
        </p:nvSpPr>
        <p:spPr>
          <a:xfrm>
            <a:off x="176700" y="951550"/>
            <a:ext cx="7463100" cy="53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200">
                <a:solidFill>
                  <a:srgbClr val="002060"/>
                </a:solidFill>
                <a:latin typeface="Twentieth Century"/>
                <a:ea typeface="Twentieth Century"/>
                <a:cs typeface="Twentieth Century"/>
                <a:sym typeface="Twentieth Century"/>
              </a:rPr>
              <a:t>Results</a:t>
            </a:r>
            <a:endParaRPr sz="1800">
              <a:solidFill>
                <a:srgbClr val="002060"/>
              </a:solidFill>
              <a:latin typeface="Twentieth Century"/>
              <a:ea typeface="Twentieth Century"/>
              <a:cs typeface="Twentieth Century"/>
              <a:sym typeface="Twentieth Century"/>
            </a:endParaRPr>
          </a:p>
          <a:p>
            <a:pPr indent="-457200" lvl="0" marL="457200" rtl="0" algn="l">
              <a:lnSpc>
                <a:spcPct val="90000"/>
              </a:lnSpc>
              <a:spcBef>
                <a:spcPts val="1600"/>
              </a:spcBef>
              <a:spcAft>
                <a:spcPts val="0"/>
              </a:spcAft>
              <a:buClr>
                <a:srgbClr val="E3CC5A"/>
              </a:buClr>
              <a:buSzPts val="2400"/>
              <a:buFont typeface="Twentieth Century"/>
              <a:buAutoNum type="arabicPeriod"/>
            </a:pPr>
            <a:r>
              <a:rPr lang="en-US" sz="2400">
                <a:solidFill>
                  <a:srgbClr val="002060"/>
                </a:solidFill>
                <a:latin typeface="Twentieth Century"/>
                <a:ea typeface="Twentieth Century"/>
                <a:cs typeface="Twentieth Century"/>
                <a:sym typeface="Twentieth Century"/>
              </a:rPr>
              <a:t>Now we want to go back &amp; see this dark shaded area in terms of the entire tray of brownies</a:t>
            </a:r>
            <a:endParaRPr sz="2200">
              <a:solidFill>
                <a:schemeClr val="dk1"/>
              </a:solidFill>
              <a:latin typeface="Twentieth Century"/>
              <a:ea typeface="Twentieth Century"/>
              <a:cs typeface="Twentieth Century"/>
              <a:sym typeface="Twentieth Century"/>
            </a:endParaRPr>
          </a:p>
          <a:p>
            <a:pPr indent="-137159" lvl="1" marL="265176" rtl="0" algn="l">
              <a:lnSpc>
                <a:spcPct val="90000"/>
              </a:lnSpc>
              <a:spcBef>
                <a:spcPts val="400"/>
              </a:spcBef>
              <a:spcAft>
                <a:spcPts val="0"/>
              </a:spcAft>
              <a:buClr>
                <a:srgbClr val="E3CC5A"/>
              </a:buClr>
              <a:buSzPts val="1800"/>
              <a:buFont typeface="Noto Sans Symbols"/>
              <a:buChar char="⮚"/>
            </a:pPr>
            <a:r>
              <a:rPr lang="en-US" sz="1800">
                <a:solidFill>
                  <a:srgbClr val="002060"/>
                </a:solidFill>
                <a:latin typeface="Twentieth Century"/>
                <a:ea typeface="Twentieth Century"/>
                <a:cs typeface="Twentieth Century"/>
                <a:sym typeface="Twentieth Century"/>
              </a:rPr>
              <a:t>Rename the dark shaded area using the entire patty paper as our unit.</a:t>
            </a:r>
            <a:endParaRPr sz="1800">
              <a:solidFill>
                <a:schemeClr val="dk1"/>
              </a:solidFill>
              <a:latin typeface="Twentieth Century"/>
              <a:ea typeface="Twentieth Century"/>
              <a:cs typeface="Twentieth Century"/>
              <a:sym typeface="Twentieth Century"/>
            </a:endParaRPr>
          </a:p>
          <a:p>
            <a:pPr indent="0" lvl="0" marL="91440" rtl="0" algn="l">
              <a:lnSpc>
                <a:spcPct val="90000"/>
              </a:lnSpc>
              <a:spcBef>
                <a:spcPts val="1600"/>
              </a:spcBef>
              <a:spcAft>
                <a:spcPts val="0"/>
              </a:spcAft>
              <a:buNone/>
            </a:pPr>
            <a:r>
              <a:t/>
            </a:r>
            <a:endParaRPr>
              <a:latin typeface="Rockwell"/>
              <a:ea typeface="Rockwell"/>
              <a:cs typeface="Rockwell"/>
              <a:sym typeface="Rockwell"/>
            </a:endParaRPr>
          </a:p>
        </p:txBody>
      </p:sp>
      <p:pic>
        <p:nvPicPr>
          <p:cNvPr id="520" name="Google Shape;520;p53"/>
          <p:cNvPicPr preferRelativeResize="0"/>
          <p:nvPr/>
        </p:nvPicPr>
        <p:blipFill>
          <a:blip r:embed="rId3">
            <a:alphaModFix/>
          </a:blip>
          <a:stretch>
            <a:fillRect/>
          </a:stretch>
        </p:blipFill>
        <p:spPr>
          <a:xfrm rot="5482317">
            <a:off x="2552116" y="3260860"/>
            <a:ext cx="3410224" cy="3207224"/>
          </a:xfrm>
          <a:prstGeom prst="rect">
            <a:avLst/>
          </a:prstGeom>
          <a:noFill/>
          <a:ln>
            <a:noFill/>
          </a:ln>
        </p:spPr>
      </p:pic>
      <p:cxnSp>
        <p:nvCxnSpPr>
          <p:cNvPr id="521" name="Google Shape;521;p53"/>
          <p:cNvCxnSpPr/>
          <p:nvPr/>
        </p:nvCxnSpPr>
        <p:spPr>
          <a:xfrm flipH="1" rot="5517151">
            <a:off x="4241636" y="3029991"/>
            <a:ext cx="26415" cy="3708463"/>
          </a:xfrm>
          <a:prstGeom prst="straightConnector1">
            <a:avLst/>
          </a:prstGeom>
          <a:noFill/>
          <a:ln cap="flat" cmpd="sng" w="38100">
            <a:solidFill>
              <a:schemeClr val="dk2"/>
            </a:solidFill>
            <a:prstDash val="dash"/>
            <a:round/>
            <a:headEnd len="med" w="med" type="none"/>
            <a:tailEnd len="med" w="med" type="none"/>
          </a:ln>
        </p:spPr>
      </p:cxnSp>
      <p:cxnSp>
        <p:nvCxnSpPr>
          <p:cNvPr id="522" name="Google Shape;522;p53"/>
          <p:cNvCxnSpPr/>
          <p:nvPr/>
        </p:nvCxnSpPr>
        <p:spPr>
          <a:xfrm rot="5571744">
            <a:off x="4186648" y="2221173"/>
            <a:ext cx="12015" cy="3714169"/>
          </a:xfrm>
          <a:prstGeom prst="straightConnector1">
            <a:avLst/>
          </a:prstGeom>
          <a:noFill/>
          <a:ln cap="flat" cmpd="sng" w="38100">
            <a:solidFill>
              <a:schemeClr val="dk2"/>
            </a:solidFill>
            <a:prstDash val="dash"/>
            <a:round/>
            <a:headEnd len="med" w="med" type="none"/>
            <a:tailEnd len="med" w="med" type="none"/>
          </a:ln>
        </p:spPr>
      </p:cxnSp>
      <p:sp>
        <p:nvSpPr>
          <p:cNvPr id="523" name="Google Shape;523;p53"/>
          <p:cNvSpPr/>
          <p:nvPr/>
        </p:nvSpPr>
        <p:spPr>
          <a:xfrm rot="5481648">
            <a:off x="3895858" y="2006946"/>
            <a:ext cx="783221"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3"/>
          <p:cNvSpPr/>
          <p:nvPr/>
        </p:nvSpPr>
        <p:spPr>
          <a:xfrm rot="5481986">
            <a:off x="3937414" y="2882380"/>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3"/>
          <p:cNvSpPr/>
          <p:nvPr/>
        </p:nvSpPr>
        <p:spPr>
          <a:xfrm rot="5481986">
            <a:off x="3918154" y="3686537"/>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 name="Google Shape;526;p53"/>
          <p:cNvCxnSpPr/>
          <p:nvPr/>
        </p:nvCxnSpPr>
        <p:spPr>
          <a:xfrm flipH="1">
            <a:off x="3675780" y="3007795"/>
            <a:ext cx="113100" cy="3596100"/>
          </a:xfrm>
          <a:prstGeom prst="straightConnector1">
            <a:avLst/>
          </a:prstGeom>
          <a:noFill/>
          <a:ln cap="flat" cmpd="sng" w="38100">
            <a:solidFill>
              <a:schemeClr val="dk2"/>
            </a:solidFill>
            <a:prstDash val="dash"/>
            <a:round/>
            <a:headEnd len="med" w="med" type="none"/>
            <a:tailEnd len="med" w="med" type="none"/>
          </a:ln>
        </p:spPr>
      </p:cxnSp>
      <p:cxnSp>
        <p:nvCxnSpPr>
          <p:cNvPr id="527" name="Google Shape;527;p53"/>
          <p:cNvCxnSpPr/>
          <p:nvPr/>
        </p:nvCxnSpPr>
        <p:spPr>
          <a:xfrm flipH="1">
            <a:off x="4748930" y="3121445"/>
            <a:ext cx="113100" cy="3596100"/>
          </a:xfrm>
          <a:prstGeom prst="straightConnector1">
            <a:avLst/>
          </a:prstGeom>
          <a:noFill/>
          <a:ln cap="flat" cmpd="sng" w="38100">
            <a:solidFill>
              <a:schemeClr val="dk2"/>
            </a:solidFill>
            <a:prstDash val="dash"/>
            <a:round/>
            <a:headEnd len="med" w="med" type="none"/>
            <a:tailEnd len="med" w="med" type="none"/>
          </a:ln>
        </p:spPr>
      </p:cxnSp>
      <p:sp>
        <p:nvSpPr>
          <p:cNvPr id="528" name="Google Shape;528;p53"/>
          <p:cNvSpPr/>
          <p:nvPr/>
        </p:nvSpPr>
        <p:spPr>
          <a:xfrm rot="-1149">
            <a:off x="2778476" y="3202344"/>
            <a:ext cx="897300" cy="32070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3"/>
          <p:cNvSpPr/>
          <p:nvPr/>
        </p:nvSpPr>
        <p:spPr>
          <a:xfrm rot="-5400000">
            <a:off x="3729450" y="4341251"/>
            <a:ext cx="1070100" cy="366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3"/>
          <p:cNvSpPr txBox="1"/>
          <p:nvPr/>
        </p:nvSpPr>
        <p:spPr>
          <a:xfrm>
            <a:off x="402175" y="3302025"/>
            <a:ext cx="1820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FFFF00"/>
                </a:highlight>
                <a:latin typeface="Rockwell"/>
                <a:ea typeface="Rockwell"/>
                <a:cs typeface="Rockwell"/>
                <a:sym typeface="Rockwell"/>
              </a:rPr>
              <a:t>We need to figure out what this piece is called...</a:t>
            </a:r>
            <a:endParaRPr>
              <a:highlight>
                <a:srgbClr val="FFFF00"/>
              </a:highlight>
              <a:latin typeface="Rockwell"/>
              <a:ea typeface="Rockwell"/>
              <a:cs typeface="Rockwell"/>
              <a:sym typeface="Rockwell"/>
            </a:endParaRPr>
          </a:p>
        </p:txBody>
      </p:sp>
      <p:sp>
        <p:nvSpPr>
          <p:cNvPr id="531" name="Google Shape;531;p53"/>
          <p:cNvSpPr/>
          <p:nvPr/>
        </p:nvSpPr>
        <p:spPr>
          <a:xfrm>
            <a:off x="2713825" y="3187450"/>
            <a:ext cx="1026600" cy="859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 name="Google Shape;532;p53"/>
          <p:cNvCxnSpPr/>
          <p:nvPr/>
        </p:nvCxnSpPr>
        <p:spPr>
          <a:xfrm>
            <a:off x="2000250" y="3206775"/>
            <a:ext cx="1026600" cy="349200"/>
          </a:xfrm>
          <a:prstGeom prst="straightConnector1">
            <a:avLst/>
          </a:prstGeom>
          <a:noFill/>
          <a:ln cap="flat" cmpd="sng" w="38100">
            <a:solidFill>
              <a:schemeClr val="dk2"/>
            </a:solidFill>
            <a:prstDash val="solid"/>
            <a:round/>
            <a:headEnd len="med" w="med" type="none"/>
            <a:tailEnd len="med" w="med" type="triangle"/>
          </a:ln>
        </p:spPr>
      </p:cxnSp>
      <p:pic>
        <p:nvPicPr>
          <p:cNvPr id="533" name="Google Shape;533;p53"/>
          <p:cNvPicPr preferRelativeResize="0"/>
          <p:nvPr/>
        </p:nvPicPr>
        <p:blipFill>
          <a:blip r:embed="rId4">
            <a:alphaModFix/>
          </a:blip>
          <a:stretch>
            <a:fillRect/>
          </a:stretch>
        </p:blipFill>
        <p:spPr>
          <a:xfrm>
            <a:off x="5120725" y="3121450"/>
            <a:ext cx="3790950" cy="3790950"/>
          </a:xfrm>
          <a:prstGeom prst="rect">
            <a:avLst/>
          </a:prstGeom>
          <a:noFill/>
          <a:ln>
            <a:noFill/>
          </a:ln>
        </p:spPr>
      </p:pic>
      <p:sp>
        <p:nvSpPr>
          <p:cNvPr id="534" name="Google Shape;534;p53"/>
          <p:cNvSpPr txBox="1"/>
          <p:nvPr/>
        </p:nvSpPr>
        <p:spPr>
          <a:xfrm>
            <a:off x="5935175" y="2918125"/>
            <a:ext cx="3224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highlight>
                  <a:srgbClr val="00FFFF"/>
                </a:highlight>
                <a:latin typeface="Rockwell"/>
                <a:ea typeface="Rockwell"/>
                <a:cs typeface="Rockwell"/>
                <a:sym typeface="Rockwell"/>
              </a:rPr>
              <a:t>Remember, the ENTIRE pan of brownies was our unit!</a:t>
            </a:r>
            <a:endParaRPr sz="1700">
              <a:highlight>
                <a:srgbClr val="00FFFF"/>
              </a:highlight>
              <a:latin typeface="Rockwell"/>
              <a:ea typeface="Rockwell"/>
              <a:cs typeface="Rockwell"/>
              <a:sym typeface="Rockwell"/>
            </a:endParaRPr>
          </a:p>
        </p:txBody>
      </p:sp>
      <p:sp>
        <p:nvSpPr>
          <p:cNvPr id="535" name="Google Shape;535;p53"/>
          <p:cNvSpPr txBox="1"/>
          <p:nvPr/>
        </p:nvSpPr>
        <p:spPr>
          <a:xfrm>
            <a:off x="306925" y="4963575"/>
            <a:ext cx="2124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highlight>
                  <a:srgbClr val="FFFF00"/>
                </a:highlight>
                <a:latin typeface="Rockwell"/>
                <a:ea typeface="Rockwell"/>
                <a:cs typeface="Rockwell"/>
                <a:sym typeface="Rockwell"/>
              </a:rPr>
              <a:t>Let’s unfold this again to see how many brownies were ORIGINALLY in our pan….</a:t>
            </a:r>
            <a:endParaRPr sz="1800">
              <a:highlight>
                <a:srgbClr val="FFFF00"/>
              </a:highlight>
              <a:latin typeface="Rockwell"/>
              <a:ea typeface="Rockwell"/>
              <a:cs typeface="Rockwell"/>
              <a:sym typeface="Rockwell"/>
            </a:endParaRPr>
          </a:p>
        </p:txBody>
      </p:sp>
      <p:sp>
        <p:nvSpPr>
          <p:cNvPr id="536" name="Google Shape;536;p53"/>
          <p:cNvSpPr txBox="1"/>
          <p:nvPr/>
        </p:nvSpPr>
        <p:spPr>
          <a:xfrm>
            <a:off x="5822075" y="4027700"/>
            <a:ext cx="2951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00FFFF"/>
                </a:highlight>
                <a:latin typeface="Rockwell"/>
                <a:ea typeface="Rockwell"/>
                <a:cs typeface="Rockwell"/>
                <a:sym typeface="Rockwell"/>
              </a:rPr>
              <a:t>Now, I see there were 12 brownies so this piece is 1/12 of the entire pan!</a:t>
            </a:r>
            <a:endParaRPr sz="2000">
              <a:highlight>
                <a:srgbClr val="00FFFF"/>
              </a:highlight>
              <a:latin typeface="Rockwell"/>
              <a:ea typeface="Rockwell"/>
              <a:cs typeface="Rockwell"/>
              <a:sym typeface="Rockwell"/>
            </a:endParaRPr>
          </a:p>
        </p:txBody>
      </p:sp>
      <p:cxnSp>
        <p:nvCxnSpPr>
          <p:cNvPr id="537" name="Google Shape;537;p53"/>
          <p:cNvCxnSpPr/>
          <p:nvPr/>
        </p:nvCxnSpPr>
        <p:spPr>
          <a:xfrm rot="10800000">
            <a:off x="3439725" y="3693625"/>
            <a:ext cx="2307600" cy="591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10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10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1000"/>
                                        <p:tgtEl>
                                          <p:spTgt spid="5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par>
                                <p:cTn fill="hold" nodeType="withEffect" presetClass="exit" presetID="1" presetSubtype="0">
                                  <p:stCondLst>
                                    <p:cond delay="0"/>
                                  </p:stCondLst>
                                  <p:childTnLst>
                                    <p:set>
                                      <p:cBhvr>
                                        <p:cTn dur="1" fill="hold">
                                          <p:stCondLst>
                                            <p:cond delay="1000"/>
                                          </p:stCondLst>
                                        </p:cTn>
                                        <p:tgtEl>
                                          <p:spTgt spid="5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800"/>
                                          </p:stCondLst>
                                        </p:cTn>
                                        <p:tgtEl>
                                          <p:spTgt spid="5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4"/>
          <p:cNvSpPr txBox="1"/>
          <p:nvPr>
            <p:ph type="title"/>
          </p:nvPr>
        </p:nvSpPr>
        <p:spPr>
          <a:xfrm>
            <a:off x="710002" y="199913"/>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Example – Multiplying a Fraction and a Fraction – Patty Paper</a:t>
            </a:r>
            <a:endParaRPr/>
          </a:p>
        </p:txBody>
      </p:sp>
      <p:pic>
        <p:nvPicPr>
          <p:cNvPr id="544" name="Google Shape;544;p54"/>
          <p:cNvPicPr preferRelativeResize="0"/>
          <p:nvPr/>
        </p:nvPicPr>
        <p:blipFill>
          <a:blip r:embed="rId3">
            <a:alphaModFix/>
          </a:blip>
          <a:stretch>
            <a:fillRect/>
          </a:stretch>
        </p:blipFill>
        <p:spPr>
          <a:xfrm rot="5482317">
            <a:off x="1015116" y="2837510"/>
            <a:ext cx="3410224" cy="3207224"/>
          </a:xfrm>
          <a:prstGeom prst="rect">
            <a:avLst/>
          </a:prstGeom>
          <a:noFill/>
          <a:ln>
            <a:noFill/>
          </a:ln>
        </p:spPr>
      </p:pic>
      <p:cxnSp>
        <p:nvCxnSpPr>
          <p:cNvPr id="545" name="Google Shape;545;p54"/>
          <p:cNvCxnSpPr/>
          <p:nvPr/>
        </p:nvCxnSpPr>
        <p:spPr>
          <a:xfrm flipH="1" rot="5517151">
            <a:off x="2704636" y="2606641"/>
            <a:ext cx="26415" cy="3708463"/>
          </a:xfrm>
          <a:prstGeom prst="straightConnector1">
            <a:avLst/>
          </a:prstGeom>
          <a:noFill/>
          <a:ln cap="flat" cmpd="sng" w="38100">
            <a:solidFill>
              <a:schemeClr val="dk2"/>
            </a:solidFill>
            <a:prstDash val="dash"/>
            <a:round/>
            <a:headEnd len="med" w="med" type="none"/>
            <a:tailEnd len="med" w="med" type="none"/>
          </a:ln>
        </p:spPr>
      </p:cxnSp>
      <p:cxnSp>
        <p:nvCxnSpPr>
          <p:cNvPr id="546" name="Google Shape;546;p54"/>
          <p:cNvCxnSpPr/>
          <p:nvPr/>
        </p:nvCxnSpPr>
        <p:spPr>
          <a:xfrm rot="5571744">
            <a:off x="2649648" y="1797823"/>
            <a:ext cx="12015" cy="3714169"/>
          </a:xfrm>
          <a:prstGeom prst="straightConnector1">
            <a:avLst/>
          </a:prstGeom>
          <a:noFill/>
          <a:ln cap="flat" cmpd="sng" w="38100">
            <a:solidFill>
              <a:schemeClr val="dk2"/>
            </a:solidFill>
            <a:prstDash val="dash"/>
            <a:round/>
            <a:headEnd len="med" w="med" type="none"/>
            <a:tailEnd len="med" w="med" type="none"/>
          </a:ln>
        </p:spPr>
      </p:cxnSp>
      <p:sp>
        <p:nvSpPr>
          <p:cNvPr id="547" name="Google Shape;547;p54"/>
          <p:cNvSpPr/>
          <p:nvPr/>
        </p:nvSpPr>
        <p:spPr>
          <a:xfrm rot="5481648">
            <a:off x="2358858" y="1583596"/>
            <a:ext cx="783221"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4"/>
          <p:cNvSpPr/>
          <p:nvPr/>
        </p:nvSpPr>
        <p:spPr>
          <a:xfrm rot="5481986">
            <a:off x="2400414" y="2459030"/>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4"/>
          <p:cNvSpPr/>
          <p:nvPr/>
        </p:nvSpPr>
        <p:spPr>
          <a:xfrm rot="5481986">
            <a:off x="2381154" y="3263187"/>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0" name="Google Shape;550;p54"/>
          <p:cNvCxnSpPr/>
          <p:nvPr/>
        </p:nvCxnSpPr>
        <p:spPr>
          <a:xfrm flipH="1">
            <a:off x="2138780" y="2584445"/>
            <a:ext cx="113100" cy="3596100"/>
          </a:xfrm>
          <a:prstGeom prst="straightConnector1">
            <a:avLst/>
          </a:prstGeom>
          <a:noFill/>
          <a:ln cap="flat" cmpd="sng" w="38100">
            <a:solidFill>
              <a:schemeClr val="dk2"/>
            </a:solidFill>
            <a:prstDash val="dash"/>
            <a:round/>
            <a:headEnd len="med" w="med" type="none"/>
            <a:tailEnd len="med" w="med" type="none"/>
          </a:ln>
        </p:spPr>
      </p:cxnSp>
      <p:cxnSp>
        <p:nvCxnSpPr>
          <p:cNvPr id="551" name="Google Shape;551;p54"/>
          <p:cNvCxnSpPr/>
          <p:nvPr/>
        </p:nvCxnSpPr>
        <p:spPr>
          <a:xfrm flipH="1">
            <a:off x="3211930" y="2698095"/>
            <a:ext cx="113100" cy="3596100"/>
          </a:xfrm>
          <a:prstGeom prst="straightConnector1">
            <a:avLst/>
          </a:prstGeom>
          <a:noFill/>
          <a:ln cap="flat" cmpd="sng" w="38100">
            <a:solidFill>
              <a:schemeClr val="dk2"/>
            </a:solidFill>
            <a:prstDash val="dash"/>
            <a:round/>
            <a:headEnd len="med" w="med" type="none"/>
            <a:tailEnd len="med" w="med" type="none"/>
          </a:ln>
        </p:spPr>
      </p:cxnSp>
      <p:sp>
        <p:nvSpPr>
          <p:cNvPr id="552" name="Google Shape;552;p54"/>
          <p:cNvSpPr/>
          <p:nvPr/>
        </p:nvSpPr>
        <p:spPr>
          <a:xfrm rot="-1149">
            <a:off x="1241475" y="2778998"/>
            <a:ext cx="897300" cy="23646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4"/>
          <p:cNvSpPr/>
          <p:nvPr/>
        </p:nvSpPr>
        <p:spPr>
          <a:xfrm>
            <a:off x="1112175" y="2698100"/>
            <a:ext cx="1026600" cy="859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4"/>
          <p:cNvSpPr/>
          <p:nvPr/>
        </p:nvSpPr>
        <p:spPr>
          <a:xfrm>
            <a:off x="1176825" y="3693900"/>
            <a:ext cx="1026600" cy="730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4"/>
          <p:cNvSpPr/>
          <p:nvPr/>
        </p:nvSpPr>
        <p:spPr>
          <a:xfrm>
            <a:off x="1112175" y="4427775"/>
            <a:ext cx="1026600" cy="730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txBox="1"/>
          <p:nvPr/>
        </p:nvSpPr>
        <p:spPr>
          <a:xfrm>
            <a:off x="4836600" y="2434975"/>
            <a:ext cx="43074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highlight>
                  <a:srgbClr val="FFFF00"/>
                </a:highlight>
                <a:latin typeface="Rockwell"/>
                <a:ea typeface="Rockwell"/>
                <a:cs typeface="Rockwell"/>
                <a:sym typeface="Rockwell"/>
              </a:rPr>
              <a:t>I see 3 copies of 1/12… so 3/12 or ¼ is my final answer!</a:t>
            </a:r>
            <a:endParaRPr sz="2300">
              <a:highlight>
                <a:srgbClr val="FFFF00"/>
              </a:highlight>
              <a:latin typeface="Rockwell"/>
              <a:ea typeface="Rockwell"/>
              <a:cs typeface="Rockwell"/>
              <a:sym typeface="Rockwell"/>
            </a:endParaRPr>
          </a:p>
        </p:txBody>
      </p:sp>
      <p:pic>
        <p:nvPicPr>
          <p:cNvPr id="557" name="Google Shape;557;p54"/>
          <p:cNvPicPr preferRelativeResize="0"/>
          <p:nvPr/>
        </p:nvPicPr>
        <p:blipFill>
          <a:blip r:embed="rId4">
            <a:alphaModFix/>
          </a:blip>
          <a:stretch>
            <a:fillRect/>
          </a:stretch>
        </p:blipFill>
        <p:spPr>
          <a:xfrm flipH="1">
            <a:off x="5655125" y="3331975"/>
            <a:ext cx="3370050" cy="3370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4"/>
                                        </p:tgtEl>
                                        <p:attrNameLst>
                                          <p:attrName>style.visibility</p:attrName>
                                        </p:attrNameLst>
                                      </p:cBhvr>
                                      <p:to>
                                        <p:strVal val="visible"/>
                                      </p:to>
                                    </p:set>
                                    <p:animEffect filter="fade" transition="in">
                                      <p:cBhvr>
                                        <p:cTn dur="1000"/>
                                        <p:tgtEl>
                                          <p:spTgt spid="5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10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10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710002" y="199913"/>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Example – Multiplying a Fraction and a Fraction – Patty Paper</a:t>
            </a:r>
            <a:endParaRPr/>
          </a:p>
        </p:txBody>
      </p:sp>
      <p:sp>
        <p:nvSpPr>
          <p:cNvPr id="564" name="Google Shape;564;p55"/>
          <p:cNvSpPr txBox="1"/>
          <p:nvPr/>
        </p:nvSpPr>
        <p:spPr>
          <a:xfrm>
            <a:off x="798800" y="1295650"/>
            <a:ext cx="7463100" cy="53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200">
                <a:solidFill>
                  <a:srgbClr val="002060"/>
                </a:solidFill>
                <a:latin typeface="Twentieth Century"/>
                <a:ea typeface="Twentieth Century"/>
                <a:cs typeface="Twentieth Century"/>
                <a:sym typeface="Twentieth Century"/>
              </a:rPr>
              <a:t>Results</a:t>
            </a:r>
            <a:endParaRPr sz="1800">
              <a:solidFill>
                <a:schemeClr val="dk1"/>
              </a:solidFill>
              <a:latin typeface="Twentieth Century"/>
              <a:ea typeface="Twentieth Century"/>
              <a:cs typeface="Twentieth Century"/>
              <a:sym typeface="Twentieth Century"/>
            </a:endParaRPr>
          </a:p>
          <a:p>
            <a:pPr indent="-457200" lvl="0" marL="457200" rtl="0" algn="l">
              <a:lnSpc>
                <a:spcPct val="90000"/>
              </a:lnSpc>
              <a:spcBef>
                <a:spcPts val="1600"/>
              </a:spcBef>
              <a:spcAft>
                <a:spcPts val="0"/>
              </a:spcAft>
              <a:buClr>
                <a:srgbClr val="E3CC5A"/>
              </a:buClr>
              <a:buSzPts val="2400"/>
              <a:buFont typeface="Twentieth Century"/>
              <a:buAutoNum type="arabicPeriod"/>
            </a:pPr>
            <a:r>
              <a:rPr lang="en-US" sz="2400">
                <a:solidFill>
                  <a:srgbClr val="002060"/>
                </a:solidFill>
                <a:latin typeface="Twentieth Century"/>
                <a:ea typeface="Twentieth Century"/>
                <a:cs typeface="Twentieth Century"/>
                <a:sym typeface="Twentieth Century"/>
              </a:rPr>
              <a:t>Now write out the multiplication sentence</a:t>
            </a:r>
            <a:endParaRPr>
              <a:latin typeface="Rockwell"/>
              <a:ea typeface="Rockwell"/>
              <a:cs typeface="Rockwell"/>
              <a:sym typeface="Rockwell"/>
            </a:endParaRPr>
          </a:p>
        </p:txBody>
      </p:sp>
      <p:pic>
        <p:nvPicPr>
          <p:cNvPr id="565" name="Google Shape;565;p55"/>
          <p:cNvPicPr preferRelativeResize="0"/>
          <p:nvPr/>
        </p:nvPicPr>
        <p:blipFill>
          <a:blip r:embed="rId3">
            <a:alphaModFix/>
          </a:blip>
          <a:stretch>
            <a:fillRect/>
          </a:stretch>
        </p:blipFill>
        <p:spPr>
          <a:xfrm rot="5482317">
            <a:off x="1015116" y="2837510"/>
            <a:ext cx="3410224" cy="3207224"/>
          </a:xfrm>
          <a:prstGeom prst="rect">
            <a:avLst/>
          </a:prstGeom>
          <a:noFill/>
          <a:ln>
            <a:noFill/>
          </a:ln>
        </p:spPr>
      </p:pic>
      <p:cxnSp>
        <p:nvCxnSpPr>
          <p:cNvPr id="566" name="Google Shape;566;p55"/>
          <p:cNvCxnSpPr/>
          <p:nvPr/>
        </p:nvCxnSpPr>
        <p:spPr>
          <a:xfrm flipH="1" rot="5517151">
            <a:off x="2704636" y="2606641"/>
            <a:ext cx="26415" cy="3708463"/>
          </a:xfrm>
          <a:prstGeom prst="straightConnector1">
            <a:avLst/>
          </a:prstGeom>
          <a:noFill/>
          <a:ln cap="flat" cmpd="sng" w="38100">
            <a:solidFill>
              <a:schemeClr val="dk2"/>
            </a:solidFill>
            <a:prstDash val="dash"/>
            <a:round/>
            <a:headEnd len="med" w="med" type="none"/>
            <a:tailEnd len="med" w="med" type="none"/>
          </a:ln>
        </p:spPr>
      </p:cxnSp>
      <p:cxnSp>
        <p:nvCxnSpPr>
          <p:cNvPr id="567" name="Google Shape;567;p55"/>
          <p:cNvCxnSpPr/>
          <p:nvPr/>
        </p:nvCxnSpPr>
        <p:spPr>
          <a:xfrm rot="5571744">
            <a:off x="2649648" y="1797823"/>
            <a:ext cx="12015" cy="3714169"/>
          </a:xfrm>
          <a:prstGeom prst="straightConnector1">
            <a:avLst/>
          </a:prstGeom>
          <a:noFill/>
          <a:ln cap="flat" cmpd="sng" w="38100">
            <a:solidFill>
              <a:schemeClr val="dk2"/>
            </a:solidFill>
            <a:prstDash val="dash"/>
            <a:round/>
            <a:headEnd len="med" w="med" type="none"/>
            <a:tailEnd len="med" w="med" type="none"/>
          </a:ln>
        </p:spPr>
      </p:cxnSp>
      <p:sp>
        <p:nvSpPr>
          <p:cNvPr id="568" name="Google Shape;568;p55"/>
          <p:cNvSpPr/>
          <p:nvPr/>
        </p:nvSpPr>
        <p:spPr>
          <a:xfrm rot="5481648">
            <a:off x="2358858" y="1583596"/>
            <a:ext cx="783221"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rot="5481986">
            <a:off x="2400414" y="2459030"/>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rot="5481986">
            <a:off x="2381154" y="3263187"/>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5"/>
          <p:cNvCxnSpPr/>
          <p:nvPr/>
        </p:nvCxnSpPr>
        <p:spPr>
          <a:xfrm flipH="1">
            <a:off x="2138780" y="2584445"/>
            <a:ext cx="113100" cy="3596100"/>
          </a:xfrm>
          <a:prstGeom prst="straightConnector1">
            <a:avLst/>
          </a:prstGeom>
          <a:noFill/>
          <a:ln cap="flat" cmpd="sng" w="38100">
            <a:solidFill>
              <a:schemeClr val="dk2"/>
            </a:solidFill>
            <a:prstDash val="dash"/>
            <a:round/>
            <a:headEnd len="med" w="med" type="none"/>
            <a:tailEnd len="med" w="med" type="none"/>
          </a:ln>
        </p:spPr>
      </p:cxnSp>
      <p:cxnSp>
        <p:nvCxnSpPr>
          <p:cNvPr id="572" name="Google Shape;572;p55"/>
          <p:cNvCxnSpPr/>
          <p:nvPr/>
        </p:nvCxnSpPr>
        <p:spPr>
          <a:xfrm flipH="1">
            <a:off x="3211930" y="2698095"/>
            <a:ext cx="113100" cy="3596100"/>
          </a:xfrm>
          <a:prstGeom prst="straightConnector1">
            <a:avLst/>
          </a:prstGeom>
          <a:noFill/>
          <a:ln cap="flat" cmpd="sng" w="38100">
            <a:solidFill>
              <a:schemeClr val="dk2"/>
            </a:solidFill>
            <a:prstDash val="dash"/>
            <a:round/>
            <a:headEnd len="med" w="med" type="none"/>
            <a:tailEnd len="med" w="med" type="none"/>
          </a:ln>
        </p:spPr>
      </p:cxnSp>
      <p:sp>
        <p:nvSpPr>
          <p:cNvPr id="573" name="Google Shape;573;p55"/>
          <p:cNvSpPr/>
          <p:nvPr/>
        </p:nvSpPr>
        <p:spPr>
          <a:xfrm rot="-1149">
            <a:off x="1241475" y="2778998"/>
            <a:ext cx="897300" cy="23646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5"/>
          <p:cNvSpPr/>
          <p:nvPr/>
        </p:nvSpPr>
        <p:spPr>
          <a:xfrm>
            <a:off x="1112175" y="2698100"/>
            <a:ext cx="1026600" cy="859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5"/>
          <p:cNvSpPr/>
          <p:nvPr/>
        </p:nvSpPr>
        <p:spPr>
          <a:xfrm>
            <a:off x="1176825" y="3693900"/>
            <a:ext cx="1026600" cy="730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5"/>
          <p:cNvSpPr/>
          <p:nvPr/>
        </p:nvSpPr>
        <p:spPr>
          <a:xfrm>
            <a:off x="1112175" y="4427775"/>
            <a:ext cx="1026600" cy="730500"/>
          </a:xfrm>
          <a:prstGeom prst="rect">
            <a:avLst/>
          </a:prstGeom>
          <a:noFill/>
          <a:ln cap="flat" cmpd="sng" w="1143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5"/>
          <p:cNvSpPr txBox="1"/>
          <p:nvPr/>
        </p:nvSpPr>
        <p:spPr>
          <a:xfrm>
            <a:off x="4984775" y="3429000"/>
            <a:ext cx="609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700">
                <a:latin typeface="Rockwell"/>
                <a:ea typeface="Rockwell"/>
                <a:cs typeface="Rockwell"/>
                <a:sym typeface="Rockwell"/>
              </a:rPr>
              <a:t>¾  x  ⅓ </a:t>
            </a:r>
            <a:r>
              <a:rPr lang="en-US" sz="2500">
                <a:latin typeface="Rockwell"/>
                <a:ea typeface="Rockwell"/>
                <a:cs typeface="Rockwell"/>
                <a:sym typeface="Rockwell"/>
              </a:rPr>
              <a:t> =  3/12 or 1/4</a:t>
            </a:r>
            <a:endParaRPr sz="2500">
              <a:latin typeface="Rockwell"/>
              <a:ea typeface="Rockwell"/>
              <a:cs typeface="Rockwell"/>
              <a:sym typeface="Rockwe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6"/>
          <p:cNvSpPr txBox="1"/>
          <p:nvPr>
            <p:ph type="title"/>
          </p:nvPr>
        </p:nvSpPr>
        <p:spPr>
          <a:xfrm>
            <a:off x="763791" y="291212"/>
            <a:ext cx="7024800" cy="1052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You Try – Multiplying a Fraction and a Fraction – Patty Paper</a:t>
            </a:r>
            <a:endParaRPr/>
          </a:p>
        </p:txBody>
      </p:sp>
      <p:sp>
        <p:nvSpPr>
          <p:cNvPr id="584" name="Google Shape;584;p56"/>
          <p:cNvSpPr txBox="1"/>
          <p:nvPr>
            <p:ph idx="1" type="body"/>
          </p:nvPr>
        </p:nvSpPr>
        <p:spPr>
          <a:xfrm>
            <a:off x="433028" y="2128427"/>
            <a:ext cx="8229600" cy="4876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US" sz="2400"/>
              <a:t>Joe is very picky about pizza.  </a:t>
            </a:r>
            <a:endParaRPr/>
          </a:p>
          <a:p>
            <a:pPr indent="-228600" lvl="0" marL="228600" rtl="0" algn="l">
              <a:lnSpc>
                <a:spcPct val="100000"/>
              </a:lnSpc>
              <a:spcBef>
                <a:spcPts val="2000"/>
              </a:spcBef>
              <a:spcAft>
                <a:spcPts val="0"/>
              </a:spcAft>
              <a:buSzPts val="1800"/>
              <a:buChar char="■"/>
            </a:pPr>
            <a:r>
              <a:rPr lang="en-US" sz="2400"/>
              <a:t>He asks for pepperoni to be on ½ the pizza and mushrooms on ¾ of the pepperoni side.</a:t>
            </a:r>
            <a:endParaRPr/>
          </a:p>
          <a:p>
            <a:pPr indent="-228600" lvl="0" marL="228600" rtl="0" algn="l">
              <a:lnSpc>
                <a:spcPct val="100000"/>
              </a:lnSpc>
              <a:spcBef>
                <a:spcPts val="2000"/>
              </a:spcBef>
              <a:spcAft>
                <a:spcPts val="0"/>
              </a:spcAft>
              <a:buSzPts val="1800"/>
              <a:buChar char="■"/>
            </a:pPr>
            <a:r>
              <a:rPr lang="en-US" sz="2400"/>
              <a:t>What portion of the entire pizza has both pepperoni and mushrooms?</a:t>
            </a:r>
            <a:endParaRPr/>
          </a:p>
        </p:txBody>
      </p:sp>
      <p:sp>
        <p:nvSpPr>
          <p:cNvPr id="585" name="Google Shape;585;p56"/>
          <p:cNvSpPr txBox="1"/>
          <p:nvPr/>
        </p:nvSpPr>
        <p:spPr>
          <a:xfrm rot="1385380">
            <a:off x="5785113" y="1849427"/>
            <a:ext cx="2859465" cy="92327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Times New Roman"/>
                <a:ea typeface="Times New Roman"/>
                <a:cs typeface="Times New Roman"/>
                <a:sym typeface="Times New Roman"/>
              </a:rPr>
              <a:t>I gave you extra pieces of patty paper just in case you make a mistake ☺</a:t>
            </a:r>
            <a:endParaRPr b="0" i="0" sz="1800" u="none" cap="none" strike="noStrike">
              <a:solidFill>
                <a:srgbClr val="FF0000"/>
              </a:solidFill>
              <a:latin typeface="Times New Roman"/>
              <a:ea typeface="Times New Roman"/>
              <a:cs typeface="Times New Roman"/>
              <a:sym typeface="Times New Roman"/>
            </a:endParaRPr>
          </a:p>
        </p:txBody>
      </p:sp>
      <p:sp>
        <p:nvSpPr>
          <p:cNvPr id="586" name="Google Shape;586;p56"/>
          <p:cNvSpPr txBox="1"/>
          <p:nvPr/>
        </p:nvSpPr>
        <p:spPr>
          <a:xfrm>
            <a:off x="3488823" y="5070624"/>
            <a:ext cx="32175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Times New Roman"/>
                <a:ea typeface="Times New Roman"/>
                <a:cs typeface="Times New Roman"/>
                <a:sym typeface="Times New Roman"/>
              </a:rPr>
              <a:t>Need help??  Re-watch the video in the Multiplication Video Assignment!</a:t>
            </a:r>
            <a:endParaRPr b="0" i="0" sz="1400" u="none" cap="none" strike="noStrike">
              <a:solidFill>
                <a:srgbClr val="000000"/>
              </a:solidFill>
              <a:latin typeface="Arial"/>
              <a:ea typeface="Arial"/>
              <a:cs typeface="Arial"/>
              <a:sym typeface="Arial"/>
            </a:endParaRPr>
          </a:p>
        </p:txBody>
      </p:sp>
      <p:pic>
        <p:nvPicPr>
          <p:cNvPr id="587" name="Google Shape;587;p56"/>
          <p:cNvPicPr preferRelativeResize="0"/>
          <p:nvPr/>
        </p:nvPicPr>
        <p:blipFill rotWithShape="1">
          <a:blip r:embed="rId3">
            <a:alphaModFix/>
          </a:blip>
          <a:srcRect b="0" l="0" r="0" t="0"/>
          <a:stretch/>
        </p:blipFill>
        <p:spPr>
          <a:xfrm>
            <a:off x="6800748" y="5070624"/>
            <a:ext cx="1975573" cy="1395269"/>
          </a:xfrm>
          <a:prstGeom prst="rect">
            <a:avLst/>
          </a:prstGeom>
          <a:noFill/>
          <a:ln>
            <a:noFill/>
          </a:ln>
        </p:spPr>
      </p:pic>
      <p:sp>
        <p:nvSpPr>
          <p:cNvPr id="588" name="Google Shape;588;p56"/>
          <p:cNvSpPr/>
          <p:nvPr/>
        </p:nvSpPr>
        <p:spPr>
          <a:xfrm>
            <a:off x="3352800" y="4876800"/>
            <a:ext cx="5562600" cy="1828800"/>
          </a:xfrm>
          <a:prstGeom prst="rect">
            <a:avLst/>
          </a:prstGeom>
          <a:noFill/>
          <a:ln cap="flat" cmpd="sng" w="12700">
            <a:solidFill>
              <a:srgbClr val="7EB500"/>
            </a:solidFill>
            <a:prstDash val="solid"/>
            <a:round/>
            <a:headEnd len="sm" w="sm" type="none"/>
            <a:tailEnd len="sm" w="sm" type="none"/>
          </a:ln>
          <a:effectLst>
            <a:outerShdw blurRad="63500" rotWithShape="0" dir="5400000" dist="25400">
              <a:srgbClr val="808080">
                <a:alpha val="7411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589" name="Google Shape;589;p56"/>
          <p:cNvSpPr txBox="1"/>
          <p:nvPr/>
        </p:nvSpPr>
        <p:spPr>
          <a:xfrm>
            <a:off x="225125" y="4876800"/>
            <a:ext cx="44889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800" u="none" cap="none" strike="noStrike">
                <a:solidFill>
                  <a:srgbClr val="000000"/>
                </a:solidFill>
                <a:highlight>
                  <a:srgbClr val="FFFF00"/>
                </a:highlight>
                <a:latin typeface="Rockwell"/>
                <a:ea typeface="Rockwell"/>
                <a:cs typeface="Rockwell"/>
                <a:sym typeface="Rockwell"/>
              </a:rPr>
              <a:t>You will upload this to Canvas!</a:t>
            </a:r>
            <a:endParaRPr b="0" i="0" sz="1800" u="none" cap="none" strike="noStrike">
              <a:solidFill>
                <a:srgbClr val="000000"/>
              </a:solidFill>
              <a:highlight>
                <a:srgbClr val="FFFF00"/>
              </a:highlight>
              <a:latin typeface="Rockwell"/>
              <a:ea typeface="Rockwell"/>
              <a:cs typeface="Rockwell"/>
              <a:sym typeface="Rockwe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7"/>
          <p:cNvSpPr txBox="1"/>
          <p:nvPr>
            <p:ph type="title"/>
          </p:nvPr>
        </p:nvSpPr>
        <p:spPr>
          <a:xfrm>
            <a:off x="685800" y="269314"/>
            <a:ext cx="7024800" cy="1407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You Try – Multiplying a Fraction and a Fraction – Patty Paper</a:t>
            </a:r>
            <a:endParaRPr/>
          </a:p>
        </p:txBody>
      </p:sp>
      <p:sp>
        <p:nvSpPr>
          <p:cNvPr id="596" name="Google Shape;596;p57"/>
          <p:cNvSpPr txBox="1"/>
          <p:nvPr>
            <p:ph idx="1" type="body"/>
          </p:nvPr>
        </p:nvSpPr>
        <p:spPr>
          <a:xfrm>
            <a:off x="294225" y="1120406"/>
            <a:ext cx="8229600" cy="54750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1388"/>
              <a:buNone/>
            </a:pPr>
            <a:r>
              <a:t/>
            </a:r>
            <a:endParaRPr sz="1850"/>
          </a:p>
          <a:p>
            <a:pPr indent="-469900" lvl="0" marL="457200" rtl="0" algn="l">
              <a:lnSpc>
                <a:spcPct val="80000"/>
              </a:lnSpc>
              <a:spcBef>
                <a:spcPts val="2000"/>
              </a:spcBef>
              <a:spcAft>
                <a:spcPts val="0"/>
              </a:spcAft>
              <a:buSzPts val="1588"/>
              <a:buFont typeface="Rockwell"/>
              <a:buAutoNum type="arabicPeriod"/>
            </a:pPr>
            <a:r>
              <a:rPr lang="en-US" sz="2050">
                <a:solidFill>
                  <a:srgbClr val="002060"/>
                </a:solidFill>
              </a:rPr>
              <a:t>One piece of patty paper represents the original pizza.</a:t>
            </a:r>
            <a:endParaRPr sz="2050">
              <a:solidFill>
                <a:srgbClr val="002060"/>
              </a:solidFill>
            </a:endParaRPr>
          </a:p>
          <a:p>
            <a:pPr indent="-469900" lvl="0" marL="457200" rtl="0" algn="l">
              <a:lnSpc>
                <a:spcPct val="80000"/>
              </a:lnSpc>
              <a:spcBef>
                <a:spcPts val="2000"/>
              </a:spcBef>
              <a:spcAft>
                <a:spcPts val="0"/>
              </a:spcAft>
              <a:buSzPts val="1588"/>
              <a:buFont typeface="Rockwell"/>
              <a:buAutoNum type="arabicPeriod"/>
            </a:pPr>
            <a:r>
              <a:rPr lang="en-US" sz="2050">
                <a:solidFill>
                  <a:srgbClr val="002060"/>
                </a:solidFill>
              </a:rPr>
              <a:t>Fold the paper into halves and shade 1 copy of ½ </a:t>
            </a:r>
            <a:endParaRPr sz="2200"/>
          </a:p>
          <a:p>
            <a:pPr indent="-347027" lvl="2" marL="1371600" rtl="0" algn="l">
              <a:lnSpc>
                <a:spcPct val="80000"/>
              </a:lnSpc>
              <a:spcBef>
                <a:spcPts val="0"/>
              </a:spcBef>
              <a:spcAft>
                <a:spcPts val="0"/>
              </a:spcAft>
              <a:buClr>
                <a:srgbClr val="002060"/>
              </a:buClr>
              <a:buSzPts val="1865"/>
              <a:buChar char="■"/>
            </a:pPr>
            <a:r>
              <a:rPr lang="en-US" sz="1865">
                <a:solidFill>
                  <a:srgbClr val="002060"/>
                </a:solidFill>
              </a:rPr>
              <a:t>This represents the pepperoni side (Draw pepperonis on it :).</a:t>
            </a:r>
            <a:endParaRPr sz="2000"/>
          </a:p>
          <a:p>
            <a:pPr indent="-347027" lvl="2" marL="1371600" rtl="0" algn="l">
              <a:lnSpc>
                <a:spcPct val="80000"/>
              </a:lnSpc>
              <a:spcBef>
                <a:spcPts val="0"/>
              </a:spcBef>
              <a:spcAft>
                <a:spcPts val="0"/>
              </a:spcAft>
              <a:buClr>
                <a:srgbClr val="002060"/>
              </a:buClr>
              <a:buSzPts val="1865"/>
              <a:buChar char="■"/>
            </a:pPr>
            <a:r>
              <a:rPr lang="en-US" sz="1865">
                <a:solidFill>
                  <a:srgbClr val="002060"/>
                </a:solidFill>
              </a:rPr>
              <a:t>Fold your paper so only the shaded part is showing.</a:t>
            </a:r>
            <a:endParaRPr sz="1865">
              <a:solidFill>
                <a:srgbClr val="002060"/>
              </a:solidFill>
            </a:endParaRPr>
          </a:p>
          <a:p>
            <a:pPr indent="-469900" lvl="0" marL="457200" rtl="0" algn="l">
              <a:lnSpc>
                <a:spcPct val="80000"/>
              </a:lnSpc>
              <a:spcBef>
                <a:spcPts val="2000"/>
              </a:spcBef>
              <a:spcAft>
                <a:spcPts val="0"/>
              </a:spcAft>
              <a:buSzPts val="1588"/>
              <a:buFont typeface="Rockwell"/>
              <a:buAutoNum type="arabicPeriod"/>
            </a:pPr>
            <a:r>
              <a:rPr lang="en-US" sz="2050">
                <a:solidFill>
                  <a:srgbClr val="002060"/>
                </a:solidFill>
              </a:rPr>
              <a:t>Fold your paper to illustrate we are putting mushrooms on ¾ of the pepperoni half. </a:t>
            </a:r>
            <a:endParaRPr sz="2200"/>
          </a:p>
          <a:p>
            <a:pPr indent="-347027" lvl="2" marL="1371600" rtl="0" algn="l">
              <a:lnSpc>
                <a:spcPct val="80000"/>
              </a:lnSpc>
              <a:spcBef>
                <a:spcPts val="0"/>
              </a:spcBef>
              <a:spcAft>
                <a:spcPts val="0"/>
              </a:spcAft>
              <a:buClr>
                <a:srgbClr val="002060"/>
              </a:buClr>
              <a:buSzPts val="1865"/>
              <a:buChar char="■"/>
            </a:pPr>
            <a:r>
              <a:rPr lang="en-US" sz="1865">
                <a:solidFill>
                  <a:srgbClr val="002060"/>
                </a:solidFill>
              </a:rPr>
              <a:t>Use a darker color to shade this amount.</a:t>
            </a:r>
            <a:endParaRPr sz="1865">
              <a:solidFill>
                <a:srgbClr val="002060"/>
              </a:solidFill>
            </a:endParaRPr>
          </a:p>
          <a:p>
            <a:pPr indent="-469900" lvl="0" marL="457200" rtl="0" algn="l">
              <a:lnSpc>
                <a:spcPct val="80000"/>
              </a:lnSpc>
              <a:spcBef>
                <a:spcPts val="2000"/>
              </a:spcBef>
              <a:spcAft>
                <a:spcPts val="0"/>
              </a:spcAft>
              <a:buSzPts val="1588"/>
              <a:buFont typeface="Rockwell"/>
              <a:buAutoNum type="arabicPeriod"/>
            </a:pPr>
            <a:r>
              <a:rPr lang="en-US" sz="2050">
                <a:solidFill>
                  <a:srgbClr val="002060"/>
                </a:solidFill>
              </a:rPr>
              <a:t>Now we want to go back &amp; see this dark shaded area in terms of the entire pizza</a:t>
            </a:r>
            <a:endParaRPr sz="2200"/>
          </a:p>
          <a:p>
            <a:pPr indent="-347027" lvl="2" marL="1371600" rtl="0" algn="l">
              <a:lnSpc>
                <a:spcPct val="80000"/>
              </a:lnSpc>
              <a:spcBef>
                <a:spcPts val="0"/>
              </a:spcBef>
              <a:spcAft>
                <a:spcPts val="0"/>
              </a:spcAft>
              <a:buClr>
                <a:srgbClr val="002060"/>
              </a:buClr>
              <a:buSzPts val="1865"/>
              <a:buChar char="■"/>
            </a:pPr>
            <a:r>
              <a:rPr lang="en-US" sz="1865">
                <a:solidFill>
                  <a:srgbClr val="002060"/>
                </a:solidFill>
              </a:rPr>
              <a:t>Rename the dark shaded area using the entire patty paper as our unit.</a:t>
            </a:r>
            <a:endParaRPr sz="1865">
              <a:solidFill>
                <a:srgbClr val="002060"/>
              </a:solidFill>
            </a:endParaRPr>
          </a:p>
          <a:p>
            <a:pPr indent="-469900" lvl="0" marL="457200" rtl="0" algn="l">
              <a:lnSpc>
                <a:spcPct val="80000"/>
              </a:lnSpc>
              <a:spcBef>
                <a:spcPts val="2000"/>
              </a:spcBef>
              <a:spcAft>
                <a:spcPts val="0"/>
              </a:spcAft>
              <a:buSzPts val="1588"/>
              <a:buFont typeface="Rockwell"/>
              <a:buAutoNum type="arabicPeriod"/>
            </a:pPr>
            <a:r>
              <a:rPr lang="en-US" sz="2050">
                <a:solidFill>
                  <a:srgbClr val="002060"/>
                </a:solidFill>
              </a:rPr>
              <a:t>Now write out the multiplication sentence</a:t>
            </a:r>
            <a:endParaRPr sz="2200"/>
          </a:p>
          <a:p>
            <a:pPr indent="-149303" lvl="1" marL="457200" rtl="0" algn="l">
              <a:lnSpc>
                <a:spcPct val="80000"/>
              </a:lnSpc>
              <a:spcBef>
                <a:spcPts val="600"/>
              </a:spcBef>
              <a:spcAft>
                <a:spcPts val="0"/>
              </a:spcAft>
              <a:buSzPts val="1249"/>
              <a:buFont typeface="Noto Sans Symbols"/>
              <a:buNone/>
            </a:pPr>
            <a:r>
              <a:t/>
            </a:r>
            <a:endParaRPr sz="1665">
              <a:solidFill>
                <a:srgbClr val="002060"/>
              </a:solidFill>
            </a:endParaRPr>
          </a:p>
        </p:txBody>
      </p:sp>
      <p:pic>
        <p:nvPicPr>
          <p:cNvPr id="597" name="Google Shape;597;p57"/>
          <p:cNvPicPr preferRelativeResize="0"/>
          <p:nvPr/>
        </p:nvPicPr>
        <p:blipFill>
          <a:blip r:embed="rId3">
            <a:alphaModFix/>
          </a:blip>
          <a:stretch>
            <a:fillRect/>
          </a:stretch>
        </p:blipFill>
        <p:spPr>
          <a:xfrm>
            <a:off x="1652375" y="2170525"/>
            <a:ext cx="4858800" cy="4858800"/>
          </a:xfrm>
          <a:prstGeom prst="rect">
            <a:avLst/>
          </a:prstGeom>
          <a:noFill/>
          <a:ln>
            <a:noFill/>
          </a:ln>
        </p:spPr>
      </p:pic>
      <p:sp>
        <p:nvSpPr>
          <p:cNvPr id="598" name="Google Shape;598;p57"/>
          <p:cNvSpPr txBox="1"/>
          <p:nvPr/>
        </p:nvSpPr>
        <p:spPr>
          <a:xfrm rot="-722835">
            <a:off x="2100506" y="2809590"/>
            <a:ext cx="2880439" cy="7113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latin typeface="Rockwell"/>
                <a:ea typeface="Rockwell"/>
                <a:cs typeface="Rockwell"/>
                <a:sym typeface="Rockwell"/>
              </a:rPr>
              <a:t>Remember, I gave you extra pieces of patty paper so you can practice!</a:t>
            </a:r>
            <a:endParaRPr sz="1700">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0" st="0"/>
                                            </p:txEl>
                                          </p:spTgt>
                                        </p:tgtEl>
                                        <p:attrNameLst>
                                          <p:attrName>style.visibility</p:attrName>
                                        </p:attrNameLst>
                                      </p:cBhvr>
                                      <p:to>
                                        <p:strVal val="visible"/>
                                      </p:to>
                                    </p:set>
                                    <p:animEffect filter="fade" transition="in">
                                      <p:cBhvr>
                                        <p:cTn dur="1000"/>
                                        <p:tgtEl>
                                          <p:spTgt spid="5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1" st="1"/>
                                            </p:txEl>
                                          </p:spTgt>
                                        </p:tgtEl>
                                        <p:attrNameLst>
                                          <p:attrName>style.visibility</p:attrName>
                                        </p:attrNameLst>
                                      </p:cBhvr>
                                      <p:to>
                                        <p:strVal val="visible"/>
                                      </p:to>
                                    </p:set>
                                    <p:animEffect filter="fade" transition="in">
                                      <p:cBhvr>
                                        <p:cTn dur="1000"/>
                                        <p:tgtEl>
                                          <p:spTgt spid="5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2" st="2"/>
                                            </p:txEl>
                                          </p:spTgt>
                                        </p:tgtEl>
                                        <p:attrNameLst>
                                          <p:attrName>style.visibility</p:attrName>
                                        </p:attrNameLst>
                                      </p:cBhvr>
                                      <p:to>
                                        <p:strVal val="visible"/>
                                      </p:to>
                                    </p:set>
                                    <p:animEffect filter="fade" transition="in">
                                      <p:cBhvr>
                                        <p:cTn dur="1000"/>
                                        <p:tgtEl>
                                          <p:spTgt spid="5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3" st="3"/>
                                            </p:txEl>
                                          </p:spTgt>
                                        </p:tgtEl>
                                        <p:attrNameLst>
                                          <p:attrName>style.visibility</p:attrName>
                                        </p:attrNameLst>
                                      </p:cBhvr>
                                      <p:to>
                                        <p:strVal val="visible"/>
                                      </p:to>
                                    </p:set>
                                    <p:animEffect filter="fade" transition="in">
                                      <p:cBhvr>
                                        <p:cTn dur="1000"/>
                                        <p:tgtEl>
                                          <p:spTgt spid="5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4" st="4"/>
                                            </p:txEl>
                                          </p:spTgt>
                                        </p:tgtEl>
                                        <p:attrNameLst>
                                          <p:attrName>style.visibility</p:attrName>
                                        </p:attrNameLst>
                                      </p:cBhvr>
                                      <p:to>
                                        <p:strVal val="visible"/>
                                      </p:to>
                                    </p:set>
                                    <p:animEffect filter="fade" transition="in">
                                      <p:cBhvr>
                                        <p:cTn dur="1000"/>
                                        <p:tgtEl>
                                          <p:spTgt spid="5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5" st="5"/>
                                            </p:txEl>
                                          </p:spTgt>
                                        </p:tgtEl>
                                        <p:attrNameLst>
                                          <p:attrName>style.visibility</p:attrName>
                                        </p:attrNameLst>
                                      </p:cBhvr>
                                      <p:to>
                                        <p:strVal val="visible"/>
                                      </p:to>
                                    </p:set>
                                    <p:animEffect filter="fade" transition="in">
                                      <p:cBhvr>
                                        <p:cTn dur="1000"/>
                                        <p:tgtEl>
                                          <p:spTgt spid="5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6" st="6"/>
                                            </p:txEl>
                                          </p:spTgt>
                                        </p:tgtEl>
                                        <p:attrNameLst>
                                          <p:attrName>style.visibility</p:attrName>
                                        </p:attrNameLst>
                                      </p:cBhvr>
                                      <p:to>
                                        <p:strVal val="visible"/>
                                      </p:to>
                                    </p:set>
                                    <p:animEffect filter="fade" transition="in">
                                      <p:cBhvr>
                                        <p:cTn dur="1000"/>
                                        <p:tgtEl>
                                          <p:spTgt spid="5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7" st="7"/>
                                            </p:txEl>
                                          </p:spTgt>
                                        </p:tgtEl>
                                        <p:attrNameLst>
                                          <p:attrName>style.visibility</p:attrName>
                                        </p:attrNameLst>
                                      </p:cBhvr>
                                      <p:to>
                                        <p:strVal val="visible"/>
                                      </p:to>
                                    </p:set>
                                    <p:animEffect filter="fade" transition="in">
                                      <p:cBhvr>
                                        <p:cTn dur="1000"/>
                                        <p:tgtEl>
                                          <p:spTgt spid="5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8" st="8"/>
                                            </p:txEl>
                                          </p:spTgt>
                                        </p:tgtEl>
                                        <p:attrNameLst>
                                          <p:attrName>style.visibility</p:attrName>
                                        </p:attrNameLst>
                                      </p:cBhvr>
                                      <p:to>
                                        <p:strVal val="visible"/>
                                      </p:to>
                                    </p:set>
                                    <p:animEffect filter="fade" transition="in">
                                      <p:cBhvr>
                                        <p:cTn dur="1000"/>
                                        <p:tgtEl>
                                          <p:spTgt spid="5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9" st="9"/>
                                            </p:txEl>
                                          </p:spTgt>
                                        </p:tgtEl>
                                        <p:attrNameLst>
                                          <p:attrName>style.visibility</p:attrName>
                                        </p:attrNameLst>
                                      </p:cBhvr>
                                      <p:to>
                                        <p:strVal val="visible"/>
                                      </p:to>
                                    </p:set>
                                    <p:animEffect filter="fade" transition="in">
                                      <p:cBhvr>
                                        <p:cTn dur="1000"/>
                                        <p:tgtEl>
                                          <p:spTgt spid="596">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xEl>
                                              <p:pRg end="10" st="10"/>
                                            </p:txEl>
                                          </p:spTgt>
                                        </p:tgtEl>
                                        <p:attrNameLst>
                                          <p:attrName>style.visibility</p:attrName>
                                        </p:attrNameLst>
                                      </p:cBhvr>
                                      <p:to>
                                        <p:strVal val="visible"/>
                                      </p:to>
                                    </p:set>
                                    <p:animEffect filter="fade" transition="in">
                                      <p:cBhvr>
                                        <p:cTn dur="1000"/>
                                        <p:tgtEl>
                                          <p:spTgt spid="596">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8"/>
          <p:cNvSpPr txBox="1"/>
          <p:nvPr>
            <p:ph type="title"/>
          </p:nvPr>
        </p:nvSpPr>
        <p:spPr>
          <a:xfrm>
            <a:off x="768096" y="-9"/>
            <a:ext cx="729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Make a pocket!</a:t>
            </a:r>
            <a:endParaRPr/>
          </a:p>
        </p:txBody>
      </p:sp>
      <p:sp>
        <p:nvSpPr>
          <p:cNvPr id="605" name="Google Shape;605;p58"/>
          <p:cNvSpPr txBox="1"/>
          <p:nvPr>
            <p:ph idx="1" type="body"/>
          </p:nvPr>
        </p:nvSpPr>
        <p:spPr>
          <a:xfrm>
            <a:off x="820996" y="1132400"/>
            <a:ext cx="7290000" cy="40233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rPr lang="en-US"/>
              <a:t>Make a pocket (out of the extra colored paper I gave you) for your patty papers to go in once they are folded!</a:t>
            </a:r>
            <a:endParaRPr/>
          </a:p>
        </p:txBody>
      </p:sp>
      <p:pic>
        <p:nvPicPr>
          <p:cNvPr id="606" name="Google Shape;606;p58"/>
          <p:cNvPicPr preferRelativeResize="0"/>
          <p:nvPr/>
        </p:nvPicPr>
        <p:blipFill>
          <a:blip r:embed="rId3">
            <a:alphaModFix/>
          </a:blip>
          <a:stretch>
            <a:fillRect/>
          </a:stretch>
        </p:blipFill>
        <p:spPr>
          <a:xfrm>
            <a:off x="2171373" y="2348025"/>
            <a:ext cx="6427901" cy="4263975"/>
          </a:xfrm>
          <a:prstGeom prst="rect">
            <a:avLst/>
          </a:prstGeom>
          <a:noFill/>
          <a:ln>
            <a:noFill/>
          </a:ln>
        </p:spPr>
      </p:pic>
      <p:sp>
        <p:nvSpPr>
          <p:cNvPr id="607" name="Google Shape;607;p58"/>
          <p:cNvSpPr txBox="1"/>
          <p:nvPr/>
        </p:nvSpPr>
        <p:spPr>
          <a:xfrm rot="-417198">
            <a:off x="613819" y="2233068"/>
            <a:ext cx="6096136" cy="71142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highlight>
                  <a:srgbClr val="FFFF00"/>
                </a:highlight>
                <a:latin typeface="Rockwell"/>
                <a:ea typeface="Rockwell"/>
                <a:cs typeface="Rockwell"/>
                <a:sym typeface="Rockwell"/>
              </a:rPr>
              <a:t>L.H. side of pg. 53!</a:t>
            </a:r>
            <a:endParaRPr sz="1900">
              <a:highlight>
                <a:srgbClr val="FFFF00"/>
              </a:highlight>
              <a:latin typeface="Rockwell"/>
              <a:ea typeface="Rockwell"/>
              <a:cs typeface="Rockwell"/>
              <a:sym typeface="Rockwe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descr="Screen Shot 2017-02-20 at 3.15.17 PM.png" id="613" name="Google Shape;613;p59"/>
          <p:cNvPicPr preferRelativeResize="0"/>
          <p:nvPr/>
        </p:nvPicPr>
        <p:blipFill rotWithShape="1">
          <a:blip r:embed="rId3">
            <a:alphaModFix/>
          </a:blip>
          <a:srcRect b="0" l="0" r="0" t="0"/>
          <a:stretch/>
        </p:blipFill>
        <p:spPr>
          <a:xfrm>
            <a:off x="152400" y="76200"/>
            <a:ext cx="8381999" cy="1484775"/>
          </a:xfrm>
          <a:prstGeom prst="rect">
            <a:avLst/>
          </a:prstGeom>
          <a:noFill/>
          <a:ln>
            <a:noFill/>
          </a:ln>
        </p:spPr>
      </p:pic>
      <p:pic>
        <p:nvPicPr>
          <p:cNvPr descr="Screen Shot 2017-02-20 at 3.15.25 PM.png" id="614" name="Google Shape;614;p59"/>
          <p:cNvPicPr preferRelativeResize="0"/>
          <p:nvPr/>
        </p:nvPicPr>
        <p:blipFill rotWithShape="1">
          <a:blip r:embed="rId4">
            <a:alphaModFix/>
          </a:blip>
          <a:srcRect b="0" l="0" r="0" t="0"/>
          <a:stretch/>
        </p:blipFill>
        <p:spPr>
          <a:xfrm>
            <a:off x="152400" y="1600200"/>
            <a:ext cx="5029200" cy="1391771"/>
          </a:xfrm>
          <a:prstGeom prst="rect">
            <a:avLst/>
          </a:prstGeom>
          <a:noFill/>
          <a:ln>
            <a:noFill/>
          </a:ln>
        </p:spPr>
      </p:pic>
      <p:pic>
        <p:nvPicPr>
          <p:cNvPr descr="Screen Shot 2017-02-20 at 3.15.33 PM.png" id="615" name="Google Shape;615;p59"/>
          <p:cNvPicPr preferRelativeResize="0"/>
          <p:nvPr/>
        </p:nvPicPr>
        <p:blipFill rotWithShape="1">
          <a:blip r:embed="rId5">
            <a:alphaModFix/>
          </a:blip>
          <a:srcRect b="0" l="0" r="0" t="0"/>
          <a:stretch/>
        </p:blipFill>
        <p:spPr>
          <a:xfrm>
            <a:off x="4267200" y="2743200"/>
            <a:ext cx="4578368" cy="3886199"/>
          </a:xfrm>
          <a:prstGeom prst="rect">
            <a:avLst/>
          </a:prstGeom>
          <a:noFill/>
          <a:ln>
            <a:noFill/>
          </a:ln>
        </p:spPr>
      </p:pic>
      <p:sp>
        <p:nvSpPr>
          <p:cNvPr id="616" name="Google Shape;616;p59"/>
          <p:cNvSpPr txBox="1"/>
          <p:nvPr/>
        </p:nvSpPr>
        <p:spPr>
          <a:xfrm>
            <a:off x="772575" y="3958175"/>
            <a:ext cx="609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highlight>
                  <a:srgbClr val="FF00FF"/>
                </a:highlight>
                <a:latin typeface="Rockwell"/>
                <a:ea typeface="Rockwell"/>
                <a:cs typeface="Rockwell"/>
                <a:sym typeface="Rockwell"/>
              </a:rPr>
              <a:t>From your text book!</a:t>
            </a:r>
            <a:endParaRPr sz="2500">
              <a:highlight>
                <a:srgbClr val="FF00FF"/>
              </a:highlight>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descr="Screen Shot 2017-02-20 at 3.15.49 PM.png" id="622" name="Google Shape;622;p60"/>
          <p:cNvPicPr preferRelativeResize="0"/>
          <p:nvPr/>
        </p:nvPicPr>
        <p:blipFill rotWithShape="1">
          <a:blip r:embed="rId3">
            <a:alphaModFix/>
          </a:blip>
          <a:srcRect b="0" l="0" r="0" t="0"/>
          <a:stretch/>
        </p:blipFill>
        <p:spPr>
          <a:xfrm>
            <a:off x="228600" y="2133600"/>
            <a:ext cx="8637485" cy="3347025"/>
          </a:xfrm>
          <a:prstGeom prst="rect">
            <a:avLst/>
          </a:prstGeom>
          <a:noFill/>
          <a:ln>
            <a:noFill/>
          </a:ln>
        </p:spPr>
      </p:pic>
      <p:pic>
        <p:nvPicPr>
          <p:cNvPr descr="Screen Shot 2017-02-20 at 3.15.17 PM.png" id="623" name="Google Shape;623;p60"/>
          <p:cNvPicPr preferRelativeResize="0"/>
          <p:nvPr/>
        </p:nvPicPr>
        <p:blipFill rotWithShape="1">
          <a:blip r:embed="rId4">
            <a:alphaModFix/>
          </a:blip>
          <a:srcRect b="0" l="0" r="0" t="0"/>
          <a:stretch/>
        </p:blipFill>
        <p:spPr>
          <a:xfrm>
            <a:off x="76200" y="228600"/>
            <a:ext cx="8769006" cy="15533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61"/>
          <p:cNvSpPr txBox="1"/>
          <p:nvPr>
            <p:ph type="title"/>
          </p:nvPr>
        </p:nvSpPr>
        <p:spPr>
          <a:xfrm>
            <a:off x="685800" y="537258"/>
            <a:ext cx="3423600" cy="212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Let’s check! Foldable Time!! (Right-Hand side of Pg 53)</a:t>
            </a:r>
            <a:endParaRPr/>
          </a:p>
        </p:txBody>
      </p:sp>
      <p:pic>
        <p:nvPicPr>
          <p:cNvPr id="630" name="Google Shape;630;p61"/>
          <p:cNvPicPr preferRelativeResize="0"/>
          <p:nvPr>
            <p:ph idx="1" type="body"/>
          </p:nvPr>
        </p:nvPicPr>
        <p:blipFill rotWithShape="1">
          <a:blip r:embed="rId3">
            <a:alphaModFix/>
          </a:blip>
          <a:srcRect b="0" l="0" r="0" t="0"/>
          <a:stretch/>
        </p:blipFill>
        <p:spPr>
          <a:xfrm rot="-950924">
            <a:off x="459130" y="2858713"/>
            <a:ext cx="3126345" cy="2344872"/>
          </a:xfrm>
          <a:prstGeom prst="rect">
            <a:avLst/>
          </a:prstGeom>
          <a:noFill/>
          <a:ln>
            <a:noFill/>
          </a:ln>
        </p:spPr>
      </p:pic>
      <p:pic>
        <p:nvPicPr>
          <p:cNvPr id="631" name="Google Shape;631;p61"/>
          <p:cNvPicPr preferRelativeResize="0"/>
          <p:nvPr/>
        </p:nvPicPr>
        <p:blipFill rotWithShape="1">
          <a:blip r:embed="rId4">
            <a:alphaModFix/>
          </a:blip>
          <a:srcRect b="0" l="0" r="0" t="0"/>
          <a:stretch/>
        </p:blipFill>
        <p:spPr>
          <a:xfrm rot="5400000">
            <a:off x="3356263" y="1319873"/>
            <a:ext cx="6024350" cy="4518261"/>
          </a:xfrm>
          <a:prstGeom prst="rect">
            <a:avLst/>
          </a:prstGeom>
          <a:noFill/>
          <a:ln>
            <a:noFill/>
          </a:ln>
        </p:spPr>
      </p:pic>
      <p:pic>
        <p:nvPicPr>
          <p:cNvPr id="632" name="Google Shape;632;p61"/>
          <p:cNvPicPr preferRelativeResize="0"/>
          <p:nvPr/>
        </p:nvPicPr>
        <p:blipFill>
          <a:blip r:embed="rId5">
            <a:alphaModFix/>
          </a:blip>
          <a:stretch>
            <a:fillRect/>
          </a:stretch>
        </p:blipFill>
        <p:spPr>
          <a:xfrm rot="-1021210">
            <a:off x="274822" y="2818787"/>
            <a:ext cx="3655257" cy="2424725"/>
          </a:xfrm>
          <a:prstGeom prst="rect">
            <a:avLst/>
          </a:prstGeom>
          <a:noFill/>
          <a:ln>
            <a:noFill/>
          </a:ln>
        </p:spPr>
      </p:pic>
      <p:sp>
        <p:nvSpPr>
          <p:cNvPr id="633" name="Google Shape;633;p61"/>
          <p:cNvSpPr txBox="1"/>
          <p:nvPr/>
        </p:nvSpPr>
        <p:spPr>
          <a:xfrm>
            <a:off x="8041525" y="687425"/>
            <a:ext cx="441000" cy="4002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Rockwell"/>
                <a:ea typeface="Rockwell"/>
                <a:cs typeface="Rockwell"/>
                <a:sym typeface="Rockwell"/>
              </a:rPr>
              <a:t>53</a:t>
            </a:r>
            <a:endParaRPr>
              <a:latin typeface="Rockwell"/>
              <a:ea typeface="Rockwell"/>
              <a:cs typeface="Rockwell"/>
              <a:sym typeface="Rockwe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2"/>
          <p:cNvSpPr txBox="1"/>
          <p:nvPr>
            <p:ph type="title"/>
          </p:nvPr>
        </p:nvSpPr>
        <p:spPr>
          <a:xfrm>
            <a:off x="685800" y="537250"/>
            <a:ext cx="2499900" cy="212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Foldable Time!! </a:t>
            </a:r>
            <a:r>
              <a:rPr b="1" lang="en-US" sz="2880" u="sng">
                <a:highlight>
                  <a:srgbClr val="FFFF00"/>
                </a:highlight>
              </a:rPr>
              <a:t>Notes Under the TOP!</a:t>
            </a:r>
            <a:endParaRPr/>
          </a:p>
        </p:txBody>
      </p:sp>
      <p:pic>
        <p:nvPicPr>
          <p:cNvPr id="640" name="Google Shape;640;p62"/>
          <p:cNvPicPr preferRelativeResize="0"/>
          <p:nvPr>
            <p:ph idx="1" type="body"/>
          </p:nvPr>
        </p:nvPicPr>
        <p:blipFill rotWithShape="1">
          <a:blip r:embed="rId3">
            <a:alphaModFix/>
          </a:blip>
          <a:srcRect b="0" l="0" r="0" t="0"/>
          <a:stretch/>
        </p:blipFill>
        <p:spPr>
          <a:xfrm>
            <a:off x="3345578" y="537258"/>
            <a:ext cx="5678700" cy="5638800"/>
          </a:xfrm>
          <a:prstGeom prst="rect">
            <a:avLst/>
          </a:prstGeom>
          <a:noFill/>
          <a:ln>
            <a:noFill/>
          </a:ln>
        </p:spPr>
      </p:pic>
      <p:pic>
        <p:nvPicPr>
          <p:cNvPr id="641" name="Google Shape;641;p62"/>
          <p:cNvPicPr preferRelativeResize="0"/>
          <p:nvPr/>
        </p:nvPicPr>
        <p:blipFill rotWithShape="1">
          <a:blip r:embed="rId4">
            <a:alphaModFix/>
          </a:blip>
          <a:srcRect b="0" l="0" r="0" t="0"/>
          <a:stretch/>
        </p:blipFill>
        <p:spPr>
          <a:xfrm rot="-468505">
            <a:off x="314619" y="3996237"/>
            <a:ext cx="3683000" cy="1816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5"/>
          <p:cNvSpPr txBox="1"/>
          <p:nvPr>
            <p:ph type="title"/>
          </p:nvPr>
        </p:nvSpPr>
        <p:spPr>
          <a:xfrm>
            <a:off x="685800" y="350848"/>
            <a:ext cx="7024744"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Warm-up!</a:t>
            </a:r>
            <a:r>
              <a:rPr lang="en-US" sz="3200"/>
              <a:t>  Copies of Practice</a:t>
            </a:r>
            <a:endParaRPr/>
          </a:p>
        </p:txBody>
      </p:sp>
      <p:sp>
        <p:nvSpPr>
          <p:cNvPr id="420" name="Google Shape;420;p45"/>
          <p:cNvSpPr txBox="1"/>
          <p:nvPr>
            <p:ph idx="1" type="body"/>
          </p:nvPr>
        </p:nvSpPr>
        <p:spPr>
          <a:xfrm>
            <a:off x="685800" y="1070902"/>
            <a:ext cx="7239000" cy="5382817"/>
          </a:xfrm>
          <a:prstGeom prst="rect">
            <a:avLst/>
          </a:prstGeom>
          <a:noFill/>
          <a:ln>
            <a:noFill/>
          </a:ln>
        </p:spPr>
        <p:txBody>
          <a:bodyPr anchorCtr="0" anchor="t" bIns="45700" lIns="91425" spcFirstLastPara="1" rIns="91425" wrap="square" tIns="45700">
            <a:noAutofit/>
          </a:bodyPr>
          <a:lstStyle/>
          <a:p>
            <a:pPr indent="-457200" lvl="0" marL="457200" rtl="0" algn="l">
              <a:lnSpc>
                <a:spcPct val="100000"/>
              </a:lnSpc>
              <a:spcBef>
                <a:spcPts val="0"/>
              </a:spcBef>
              <a:spcAft>
                <a:spcPts val="0"/>
              </a:spcAft>
              <a:buSzPts val="1800"/>
              <a:buFont typeface="Rockwell"/>
              <a:buAutoNum type="arabicPeriod"/>
            </a:pPr>
            <a:r>
              <a:rPr lang="en-US" sz="2400"/>
              <a:t>Use                     as your unit.  </a:t>
            </a:r>
            <a:br>
              <a:rPr lang="en-US" sz="2400"/>
            </a:br>
            <a:endParaRPr sz="2400"/>
          </a:p>
          <a:p>
            <a:pPr indent="-457200" lvl="0" marL="457200" rtl="0" algn="l">
              <a:lnSpc>
                <a:spcPct val="100000"/>
              </a:lnSpc>
              <a:spcBef>
                <a:spcPts val="2000"/>
              </a:spcBef>
              <a:spcAft>
                <a:spcPts val="0"/>
              </a:spcAft>
              <a:buSzPts val="1800"/>
              <a:buFont typeface="Rockwell"/>
              <a:buAutoNum type="arabicPeriod"/>
            </a:pPr>
            <a:r>
              <a:rPr lang="en-US" sz="2400"/>
              <a:t>Represent the fraction 2/3.</a:t>
            </a:r>
            <a:br>
              <a:rPr lang="en-US" sz="2400"/>
            </a:br>
            <a:endParaRPr sz="2400"/>
          </a:p>
          <a:p>
            <a:pPr indent="-457200" lvl="0" marL="457200" rtl="0" algn="l">
              <a:lnSpc>
                <a:spcPct val="100000"/>
              </a:lnSpc>
              <a:spcBef>
                <a:spcPts val="2000"/>
              </a:spcBef>
              <a:spcAft>
                <a:spcPts val="0"/>
              </a:spcAft>
              <a:buSzPts val="1800"/>
              <a:buFont typeface="Rockwell"/>
              <a:buAutoNum type="arabicPeriod"/>
            </a:pPr>
            <a:r>
              <a:rPr lang="en-US" sz="2400"/>
              <a:t>Then draw a picture to visualize 6 copies of 2/3.</a:t>
            </a:r>
            <a:br>
              <a:rPr lang="en-US" sz="2400"/>
            </a:br>
            <a:endParaRPr sz="2400"/>
          </a:p>
          <a:p>
            <a:pPr indent="-457200" lvl="0" marL="457200" rtl="0" algn="l">
              <a:lnSpc>
                <a:spcPct val="100000"/>
              </a:lnSpc>
              <a:spcBef>
                <a:spcPts val="2000"/>
              </a:spcBef>
              <a:spcAft>
                <a:spcPts val="0"/>
              </a:spcAft>
              <a:buSzPts val="1800"/>
              <a:buFont typeface="Rockwell"/>
              <a:buAutoNum type="arabicPeriod"/>
            </a:pPr>
            <a:r>
              <a:rPr lang="en-US" sz="2400"/>
              <a:t>How many copies of 1/3 are shaded?</a:t>
            </a:r>
            <a:br>
              <a:rPr lang="en-US" sz="2400"/>
            </a:br>
            <a:endParaRPr sz="2400"/>
          </a:p>
          <a:p>
            <a:pPr indent="-457200" lvl="0" marL="457200" rtl="0" algn="l">
              <a:lnSpc>
                <a:spcPct val="100000"/>
              </a:lnSpc>
              <a:spcBef>
                <a:spcPts val="2000"/>
              </a:spcBef>
              <a:spcAft>
                <a:spcPts val="0"/>
              </a:spcAft>
              <a:buSzPts val="1800"/>
              <a:buFont typeface="Rockwell"/>
              <a:buAutoNum type="arabicPeriod"/>
            </a:pPr>
            <a:r>
              <a:rPr lang="en-US" sz="2400"/>
              <a:t>Write a multiplication sentence illustrated by your picture.</a:t>
            </a:r>
            <a:endParaRPr/>
          </a:p>
          <a:p>
            <a:pPr indent="0" lvl="0" marL="0" rtl="0" algn="l">
              <a:lnSpc>
                <a:spcPct val="100000"/>
              </a:lnSpc>
              <a:spcBef>
                <a:spcPts val="2000"/>
              </a:spcBef>
              <a:spcAft>
                <a:spcPts val="0"/>
              </a:spcAft>
              <a:buSzPts val="1800"/>
              <a:buNone/>
            </a:pPr>
            <a:r>
              <a:t/>
            </a:r>
            <a:endParaRPr b="1" sz="2400"/>
          </a:p>
          <a:p>
            <a:pPr indent="0" lvl="0" marL="0" rtl="0" algn="l">
              <a:lnSpc>
                <a:spcPct val="100000"/>
              </a:lnSpc>
              <a:spcBef>
                <a:spcPts val="2000"/>
              </a:spcBef>
              <a:spcAft>
                <a:spcPts val="0"/>
              </a:spcAft>
              <a:buSzPts val="1800"/>
              <a:buNone/>
            </a:pPr>
            <a:r>
              <a:t/>
            </a:r>
            <a:endParaRPr b="1" sz="2400"/>
          </a:p>
          <a:p>
            <a:pPr indent="0" lvl="0" marL="0" rtl="0" algn="l">
              <a:lnSpc>
                <a:spcPct val="100000"/>
              </a:lnSpc>
              <a:spcBef>
                <a:spcPts val="2000"/>
              </a:spcBef>
              <a:spcAft>
                <a:spcPts val="0"/>
              </a:spcAft>
              <a:buSzPts val="1800"/>
              <a:buNone/>
            </a:pPr>
            <a:r>
              <a:t/>
            </a:r>
            <a:endParaRPr b="1" sz="2400"/>
          </a:p>
          <a:p>
            <a:pPr indent="0" lvl="0" marL="0" rtl="0" algn="l">
              <a:lnSpc>
                <a:spcPct val="100000"/>
              </a:lnSpc>
              <a:spcBef>
                <a:spcPts val="2000"/>
              </a:spcBef>
              <a:spcAft>
                <a:spcPts val="0"/>
              </a:spcAft>
              <a:buSzPts val="1800"/>
              <a:buNone/>
            </a:pPr>
            <a:r>
              <a:t/>
            </a:r>
            <a:endParaRPr b="1" sz="2400"/>
          </a:p>
          <a:p>
            <a:pPr indent="0" lvl="0" marL="0" rtl="0" algn="l">
              <a:lnSpc>
                <a:spcPct val="100000"/>
              </a:lnSpc>
              <a:spcBef>
                <a:spcPts val="2000"/>
              </a:spcBef>
              <a:spcAft>
                <a:spcPts val="0"/>
              </a:spcAft>
              <a:buSzPts val="1800"/>
              <a:buNone/>
            </a:pPr>
            <a:r>
              <a:t/>
            </a:r>
            <a:endParaRPr sz="2400"/>
          </a:p>
          <a:p>
            <a:pPr indent="-114300" lvl="0" marL="228600" rtl="0" algn="l">
              <a:lnSpc>
                <a:spcPct val="100000"/>
              </a:lnSpc>
              <a:spcBef>
                <a:spcPts val="2000"/>
              </a:spcBef>
              <a:spcAft>
                <a:spcPts val="0"/>
              </a:spcAft>
              <a:buSzPts val="1800"/>
              <a:buNone/>
            </a:pPr>
            <a:r>
              <a:t/>
            </a:r>
            <a:endParaRPr sz="2400"/>
          </a:p>
        </p:txBody>
      </p:sp>
      <p:sp>
        <p:nvSpPr>
          <p:cNvPr id="421" name="Google Shape;421;p45"/>
          <p:cNvSpPr/>
          <p:nvPr/>
        </p:nvSpPr>
        <p:spPr>
          <a:xfrm>
            <a:off x="1844757" y="1129974"/>
            <a:ext cx="1447800" cy="381000"/>
          </a:xfrm>
          <a:prstGeom prst="rect">
            <a:avLst/>
          </a:prstGeom>
          <a:solidFill>
            <a:schemeClr val="accent6"/>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graphicFrame>
        <p:nvGraphicFramePr>
          <p:cNvPr id="422" name="Google Shape;422;p45"/>
          <p:cNvGraphicFramePr/>
          <p:nvPr/>
        </p:nvGraphicFramePr>
        <p:xfrm>
          <a:off x="5410204" y="232410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sp>
        <p:nvSpPr>
          <p:cNvPr id="423" name="Google Shape;423;p45"/>
          <p:cNvSpPr txBox="1"/>
          <p:nvPr/>
        </p:nvSpPr>
        <p:spPr>
          <a:xfrm rot="688951">
            <a:off x="6299056" y="533521"/>
            <a:ext cx="3047188" cy="8158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highlight>
                  <a:srgbClr val="FFFF00"/>
                </a:highlight>
                <a:latin typeface="Rockwell"/>
                <a:ea typeface="Rockwell"/>
                <a:cs typeface="Rockwell"/>
                <a:sym typeface="Rockwell"/>
              </a:rPr>
              <a:t>This is a ½ sheet in your packet!  Glue in on the right-hand side of pg. 52!</a:t>
            </a:r>
            <a:endParaRPr sz="1900">
              <a:highlight>
                <a:srgbClr val="FFFF00"/>
              </a:highlight>
              <a:latin typeface="Rockwell"/>
              <a:ea typeface="Rockwell"/>
              <a:cs typeface="Rockwell"/>
              <a:sym typeface="Rockwell"/>
            </a:endParaRPr>
          </a:p>
        </p:txBody>
      </p:sp>
      <p:pic>
        <p:nvPicPr>
          <p:cNvPr id="424" name="Google Shape;424;p45"/>
          <p:cNvPicPr preferRelativeResize="0"/>
          <p:nvPr/>
        </p:nvPicPr>
        <p:blipFill>
          <a:blip r:embed="rId3">
            <a:alphaModFix/>
          </a:blip>
          <a:stretch>
            <a:fillRect/>
          </a:stretch>
        </p:blipFill>
        <p:spPr>
          <a:xfrm>
            <a:off x="4917600" y="2735550"/>
            <a:ext cx="3790950" cy="3790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0" st="0"/>
                                            </p:txEl>
                                          </p:spTgt>
                                        </p:tgtEl>
                                        <p:attrNameLst>
                                          <p:attrName>style.visibility</p:attrName>
                                        </p:attrNameLst>
                                      </p:cBhvr>
                                      <p:to>
                                        <p:strVal val="visible"/>
                                      </p:to>
                                    </p:set>
                                    <p:animEffect filter="fade" transition="in">
                                      <p:cBhvr>
                                        <p:cTn dur="1000"/>
                                        <p:tgtEl>
                                          <p:spTgt spid="4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 st="1"/>
                                            </p:txEl>
                                          </p:spTgt>
                                        </p:tgtEl>
                                        <p:attrNameLst>
                                          <p:attrName>style.visibility</p:attrName>
                                        </p:attrNameLst>
                                      </p:cBhvr>
                                      <p:to>
                                        <p:strVal val="visible"/>
                                      </p:to>
                                    </p:set>
                                    <p:animEffect filter="fade" transition="in">
                                      <p:cBhvr>
                                        <p:cTn dur="1000"/>
                                        <p:tgtEl>
                                          <p:spTgt spid="4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2" st="2"/>
                                            </p:txEl>
                                          </p:spTgt>
                                        </p:tgtEl>
                                        <p:attrNameLst>
                                          <p:attrName>style.visibility</p:attrName>
                                        </p:attrNameLst>
                                      </p:cBhvr>
                                      <p:to>
                                        <p:strVal val="visible"/>
                                      </p:to>
                                    </p:set>
                                    <p:animEffect filter="fade" transition="in">
                                      <p:cBhvr>
                                        <p:cTn dur="1000"/>
                                        <p:tgtEl>
                                          <p:spTgt spid="4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3" st="3"/>
                                            </p:txEl>
                                          </p:spTgt>
                                        </p:tgtEl>
                                        <p:attrNameLst>
                                          <p:attrName>style.visibility</p:attrName>
                                        </p:attrNameLst>
                                      </p:cBhvr>
                                      <p:to>
                                        <p:strVal val="visible"/>
                                      </p:to>
                                    </p:set>
                                    <p:animEffect filter="fade" transition="in">
                                      <p:cBhvr>
                                        <p:cTn dur="1000"/>
                                        <p:tgtEl>
                                          <p:spTgt spid="4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4" st="4"/>
                                            </p:txEl>
                                          </p:spTgt>
                                        </p:tgtEl>
                                        <p:attrNameLst>
                                          <p:attrName>style.visibility</p:attrName>
                                        </p:attrNameLst>
                                      </p:cBhvr>
                                      <p:to>
                                        <p:strVal val="visible"/>
                                      </p:to>
                                    </p:set>
                                    <p:animEffect filter="fade" transition="in">
                                      <p:cBhvr>
                                        <p:cTn dur="1000"/>
                                        <p:tgtEl>
                                          <p:spTgt spid="4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5" st="5"/>
                                            </p:txEl>
                                          </p:spTgt>
                                        </p:tgtEl>
                                        <p:attrNameLst>
                                          <p:attrName>style.visibility</p:attrName>
                                        </p:attrNameLst>
                                      </p:cBhvr>
                                      <p:to>
                                        <p:strVal val="visible"/>
                                      </p:to>
                                    </p:set>
                                    <p:animEffect filter="fade" transition="in">
                                      <p:cBhvr>
                                        <p:cTn dur="1000"/>
                                        <p:tgtEl>
                                          <p:spTgt spid="4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6" st="6"/>
                                            </p:txEl>
                                          </p:spTgt>
                                        </p:tgtEl>
                                        <p:attrNameLst>
                                          <p:attrName>style.visibility</p:attrName>
                                        </p:attrNameLst>
                                      </p:cBhvr>
                                      <p:to>
                                        <p:strVal val="visible"/>
                                      </p:to>
                                    </p:set>
                                    <p:animEffect filter="fade" transition="in">
                                      <p:cBhvr>
                                        <p:cTn dur="1000"/>
                                        <p:tgtEl>
                                          <p:spTgt spid="4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7" st="7"/>
                                            </p:txEl>
                                          </p:spTgt>
                                        </p:tgtEl>
                                        <p:attrNameLst>
                                          <p:attrName>style.visibility</p:attrName>
                                        </p:attrNameLst>
                                      </p:cBhvr>
                                      <p:to>
                                        <p:strVal val="visible"/>
                                      </p:to>
                                    </p:set>
                                    <p:animEffect filter="fade" transition="in">
                                      <p:cBhvr>
                                        <p:cTn dur="1000"/>
                                        <p:tgtEl>
                                          <p:spTgt spid="42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8" st="8"/>
                                            </p:txEl>
                                          </p:spTgt>
                                        </p:tgtEl>
                                        <p:attrNameLst>
                                          <p:attrName>style.visibility</p:attrName>
                                        </p:attrNameLst>
                                      </p:cBhvr>
                                      <p:to>
                                        <p:strVal val="visible"/>
                                      </p:to>
                                    </p:set>
                                    <p:animEffect filter="fade" transition="in">
                                      <p:cBhvr>
                                        <p:cTn dur="1000"/>
                                        <p:tgtEl>
                                          <p:spTgt spid="42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9" st="9"/>
                                            </p:txEl>
                                          </p:spTgt>
                                        </p:tgtEl>
                                        <p:attrNameLst>
                                          <p:attrName>style.visibility</p:attrName>
                                        </p:attrNameLst>
                                      </p:cBhvr>
                                      <p:to>
                                        <p:strVal val="visible"/>
                                      </p:to>
                                    </p:set>
                                    <p:animEffect filter="fade" transition="in">
                                      <p:cBhvr>
                                        <p:cTn dur="1000"/>
                                        <p:tgtEl>
                                          <p:spTgt spid="42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xEl>
                                              <p:pRg end="10" st="10"/>
                                            </p:txEl>
                                          </p:spTgt>
                                        </p:tgtEl>
                                        <p:attrNameLst>
                                          <p:attrName>style.visibility</p:attrName>
                                        </p:attrNameLst>
                                      </p:cBhvr>
                                      <p:to>
                                        <p:strVal val="visible"/>
                                      </p:to>
                                    </p:set>
                                    <p:animEffect filter="fade" transition="in">
                                      <p:cBhvr>
                                        <p:cTn dur="1000"/>
                                        <p:tgtEl>
                                          <p:spTgt spid="420">
                                            <p:txEl>
                                              <p:pRg end="10" st="10"/>
                                            </p:txEl>
                                          </p:spTgt>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3"/>
          <p:cNvSpPr txBox="1"/>
          <p:nvPr>
            <p:ph type="title"/>
          </p:nvPr>
        </p:nvSpPr>
        <p:spPr>
          <a:xfrm>
            <a:off x="685800" y="537258"/>
            <a:ext cx="2133600" cy="2129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Foldable Time!! </a:t>
            </a:r>
            <a:r>
              <a:rPr b="1" lang="en-US" sz="2880" u="sng">
                <a:highlight>
                  <a:srgbClr val="FFFF00"/>
                </a:highlight>
              </a:rPr>
              <a:t>Notes Under the BOTTOM!</a:t>
            </a:r>
            <a:endParaRPr/>
          </a:p>
        </p:txBody>
      </p:sp>
      <p:pic>
        <p:nvPicPr>
          <p:cNvPr id="648" name="Google Shape;648;p63"/>
          <p:cNvPicPr preferRelativeResize="0"/>
          <p:nvPr>
            <p:ph idx="1" type="body"/>
          </p:nvPr>
        </p:nvPicPr>
        <p:blipFill rotWithShape="1">
          <a:blip r:embed="rId3">
            <a:alphaModFix/>
          </a:blip>
          <a:srcRect b="0" l="0" r="0" t="0"/>
          <a:stretch/>
        </p:blipFill>
        <p:spPr>
          <a:xfrm>
            <a:off x="3352800" y="762000"/>
            <a:ext cx="5618700" cy="5634900"/>
          </a:xfrm>
          <a:prstGeom prst="rect">
            <a:avLst/>
          </a:prstGeom>
          <a:noFill/>
          <a:ln>
            <a:noFill/>
          </a:ln>
        </p:spPr>
      </p:pic>
      <p:pic>
        <p:nvPicPr>
          <p:cNvPr id="649" name="Google Shape;649;p63"/>
          <p:cNvPicPr preferRelativeResize="0"/>
          <p:nvPr/>
        </p:nvPicPr>
        <p:blipFill rotWithShape="1">
          <a:blip r:embed="rId4">
            <a:alphaModFix/>
          </a:blip>
          <a:srcRect b="0" l="0" r="0" t="0"/>
          <a:stretch/>
        </p:blipFill>
        <p:spPr>
          <a:xfrm rot="-717182">
            <a:off x="257090" y="3718638"/>
            <a:ext cx="2991020" cy="18537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4"/>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Brain Break!</a:t>
            </a:r>
            <a:endParaRPr/>
          </a:p>
        </p:txBody>
      </p:sp>
      <p:sp>
        <p:nvSpPr>
          <p:cNvPr id="656" name="Google Shape;656;p64"/>
          <p:cNvSpPr txBox="1"/>
          <p:nvPr>
            <p:ph idx="1" type="body"/>
          </p:nvPr>
        </p:nvSpPr>
        <p:spPr>
          <a:xfrm>
            <a:off x="161700" y="1032625"/>
            <a:ext cx="8820600" cy="5004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000"/>
              </a:spcBef>
              <a:spcAft>
                <a:spcPts val="0"/>
              </a:spcAft>
              <a:buSzPts val="1350"/>
              <a:buNone/>
            </a:pPr>
            <a:r>
              <a:rPr b="1" lang="en-US" sz="2900"/>
              <a:t>Ear-Nose-Switcheroo</a:t>
            </a:r>
            <a:endParaRPr b="1" sz="2900"/>
          </a:p>
          <a:p>
            <a:pPr indent="-346075" lvl="0" marL="457200" rtl="0" algn="l">
              <a:lnSpc>
                <a:spcPct val="100000"/>
              </a:lnSpc>
              <a:spcBef>
                <a:spcPts val="2000"/>
              </a:spcBef>
              <a:spcAft>
                <a:spcPts val="0"/>
              </a:spcAft>
              <a:buSzPts val="1850"/>
              <a:buAutoNum type="arabicPeriod"/>
            </a:pPr>
            <a:r>
              <a:rPr lang="en-US" sz="2500"/>
              <a:t>Touch your LEFT ear with your RIGHT hand.</a:t>
            </a:r>
            <a:endParaRPr sz="2500"/>
          </a:p>
          <a:p>
            <a:pPr indent="-346075" lvl="0" marL="457200" rtl="0" algn="l">
              <a:lnSpc>
                <a:spcPct val="100000"/>
              </a:lnSpc>
              <a:spcBef>
                <a:spcPts val="0"/>
              </a:spcBef>
              <a:spcAft>
                <a:spcPts val="0"/>
              </a:spcAft>
              <a:buSzPts val="1850"/>
              <a:buAutoNum type="arabicPeriod"/>
            </a:pPr>
            <a:r>
              <a:rPr lang="en-US" sz="2500"/>
              <a:t>At the same time, touch your nose with your LEFT hand.</a:t>
            </a:r>
            <a:endParaRPr sz="2500"/>
          </a:p>
          <a:p>
            <a:pPr indent="0" lvl="0" marL="457200" rtl="0" algn="l">
              <a:lnSpc>
                <a:spcPct val="100000"/>
              </a:lnSpc>
              <a:spcBef>
                <a:spcPts val="2000"/>
              </a:spcBef>
              <a:spcAft>
                <a:spcPts val="0"/>
              </a:spcAft>
              <a:buSzPts val="1350"/>
              <a:buNone/>
            </a:pPr>
            <a:r>
              <a:t/>
            </a:r>
            <a:endParaRPr/>
          </a:p>
          <a:p>
            <a:pPr indent="-346075" lvl="0" marL="457200" rtl="0" algn="l">
              <a:lnSpc>
                <a:spcPct val="100000"/>
              </a:lnSpc>
              <a:spcBef>
                <a:spcPts val="2000"/>
              </a:spcBef>
              <a:spcAft>
                <a:spcPts val="0"/>
              </a:spcAft>
              <a:buSzPts val="1850"/>
              <a:buAutoNum type="arabicPeriod"/>
            </a:pPr>
            <a:r>
              <a:rPr lang="en-US" sz="2500"/>
              <a:t>Now, SWITCH!  Touch your RIGHT ear with your LEFT hand and at the same time, touch your nose with your RIGHT hand.</a:t>
            </a:r>
            <a:endParaRPr sz="2500"/>
          </a:p>
          <a:p>
            <a:pPr indent="0" lvl="0" marL="457200" rtl="0" algn="l">
              <a:lnSpc>
                <a:spcPct val="100000"/>
              </a:lnSpc>
              <a:spcBef>
                <a:spcPts val="2000"/>
              </a:spcBef>
              <a:spcAft>
                <a:spcPts val="0"/>
              </a:spcAft>
              <a:buSzPts val="1350"/>
              <a:buNone/>
            </a:pPr>
            <a:r>
              <a:t/>
            </a:r>
            <a:endParaRPr sz="2500"/>
          </a:p>
          <a:p>
            <a:pPr indent="-387350" lvl="0" marL="457200" rtl="0" algn="l">
              <a:lnSpc>
                <a:spcPct val="100000"/>
              </a:lnSpc>
              <a:spcBef>
                <a:spcPts val="2000"/>
              </a:spcBef>
              <a:spcAft>
                <a:spcPts val="0"/>
              </a:spcAft>
              <a:buSzPts val="2500"/>
              <a:buAutoNum type="arabicPeriod"/>
            </a:pPr>
            <a:r>
              <a:rPr lang="en-US" sz="2500"/>
              <a:t>Switch back and forth a couple of times.</a:t>
            </a:r>
            <a:endParaRPr sz="2500"/>
          </a:p>
          <a:p>
            <a:pPr indent="-387350" lvl="0" marL="457200" rtl="0" algn="l">
              <a:lnSpc>
                <a:spcPct val="100000"/>
              </a:lnSpc>
              <a:spcBef>
                <a:spcPts val="0"/>
              </a:spcBef>
              <a:spcAft>
                <a:spcPts val="0"/>
              </a:spcAft>
              <a:buSzPts val="2500"/>
              <a:buAutoNum type="arabicPeriod"/>
            </a:pPr>
            <a:r>
              <a:rPr lang="en-US" sz="2500"/>
              <a:t>Now take a deep breath and let it all go!</a:t>
            </a:r>
            <a:endParaRPr sz="2500"/>
          </a:p>
        </p:txBody>
      </p:sp>
      <p:pic>
        <p:nvPicPr>
          <p:cNvPr id="657" name="Google Shape;657;p64"/>
          <p:cNvPicPr preferRelativeResize="0"/>
          <p:nvPr/>
        </p:nvPicPr>
        <p:blipFill rotWithShape="1">
          <a:blip r:embed="rId3">
            <a:alphaModFix/>
          </a:blip>
          <a:srcRect b="0" l="0" r="0" t="0"/>
          <a:stretch/>
        </p:blipFill>
        <p:spPr>
          <a:xfrm rot="-286390">
            <a:off x="5232175" y="484100"/>
            <a:ext cx="669600" cy="1116000"/>
          </a:xfrm>
          <a:prstGeom prst="rect">
            <a:avLst/>
          </a:prstGeom>
          <a:noFill/>
          <a:ln>
            <a:noFill/>
          </a:ln>
        </p:spPr>
      </p:pic>
      <p:pic>
        <p:nvPicPr>
          <p:cNvPr id="658" name="Google Shape;658;p64"/>
          <p:cNvPicPr preferRelativeResize="0"/>
          <p:nvPr/>
        </p:nvPicPr>
        <p:blipFill rotWithShape="1">
          <a:blip r:embed="rId4">
            <a:alphaModFix/>
          </a:blip>
          <a:srcRect b="0" l="0" r="0" t="0"/>
          <a:stretch/>
        </p:blipFill>
        <p:spPr>
          <a:xfrm>
            <a:off x="6056275" y="102550"/>
            <a:ext cx="1707575" cy="176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ph type="title"/>
          </p:nvPr>
        </p:nvSpPr>
        <p:spPr>
          <a:xfrm>
            <a:off x="768096" y="175016"/>
            <a:ext cx="7290000" cy="14997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1800"/>
              <a:buNone/>
            </a:pPr>
            <a:r>
              <a:rPr lang="en-US"/>
              <a:t>Have open the cuisenaire rods...</a:t>
            </a:r>
            <a:endParaRPr/>
          </a:p>
        </p:txBody>
      </p:sp>
      <p:sp>
        <p:nvSpPr>
          <p:cNvPr id="665" name="Google Shape;665;p65"/>
          <p:cNvSpPr txBox="1"/>
          <p:nvPr/>
        </p:nvSpPr>
        <p:spPr>
          <a:xfrm>
            <a:off x="1004500" y="5840800"/>
            <a:ext cx="6300000" cy="1499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3"/>
              </a:rPr>
              <a:t>https://s3-us-west-2.amazonaws.com/oervm/cuisenairerods/CuisinartRodsHoriz.html</a:t>
            </a:r>
            <a:endParaRPr b="0" i="0" sz="2600" u="none" cap="none" strike="noStrike">
              <a:solidFill>
                <a:srgbClr val="000000"/>
              </a:solidFill>
              <a:latin typeface="Arial"/>
              <a:ea typeface="Arial"/>
              <a:cs typeface="Arial"/>
              <a:sym typeface="Arial"/>
            </a:endParaRPr>
          </a:p>
        </p:txBody>
      </p:sp>
      <p:pic>
        <p:nvPicPr>
          <p:cNvPr id="666" name="Google Shape;666;p65"/>
          <p:cNvPicPr preferRelativeResize="0"/>
          <p:nvPr/>
        </p:nvPicPr>
        <p:blipFill rotWithShape="1">
          <a:blip r:embed="rId4">
            <a:alphaModFix/>
          </a:blip>
          <a:srcRect b="0" l="0" r="0" t="0"/>
          <a:stretch/>
        </p:blipFill>
        <p:spPr>
          <a:xfrm>
            <a:off x="1395800" y="1365050"/>
            <a:ext cx="6756901" cy="4310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6"/>
          <p:cNvSpPr txBox="1"/>
          <p:nvPr>
            <p:ph type="title"/>
          </p:nvPr>
        </p:nvSpPr>
        <p:spPr>
          <a:xfrm>
            <a:off x="304800" y="653005"/>
            <a:ext cx="80010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Example - Division with Cuisenaire Rods</a:t>
            </a:r>
            <a:endParaRPr/>
          </a:p>
        </p:txBody>
      </p:sp>
      <p:sp>
        <p:nvSpPr>
          <p:cNvPr id="673" name="Google Shape;673;p66"/>
          <p:cNvSpPr txBox="1"/>
          <p:nvPr>
            <p:ph idx="1" type="body"/>
          </p:nvPr>
        </p:nvSpPr>
        <p:spPr>
          <a:xfrm>
            <a:off x="190500" y="1417600"/>
            <a:ext cx="7948200" cy="5029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500"/>
              <a:buChar char="■"/>
            </a:pPr>
            <a:r>
              <a:rPr b="1" lang="en-US"/>
              <a:t>When we divide one number by another, we are really asking the question, </a:t>
            </a:r>
            <a:endParaRPr/>
          </a:p>
          <a:p>
            <a:pPr indent="-228600" lvl="1" marL="457200" rtl="0" algn="l">
              <a:lnSpc>
                <a:spcPct val="100000"/>
              </a:lnSpc>
              <a:spcBef>
                <a:spcPts val="600"/>
              </a:spcBef>
              <a:spcAft>
                <a:spcPts val="0"/>
              </a:spcAft>
              <a:buSzPts val="1350"/>
              <a:buChar char="■"/>
            </a:pPr>
            <a:r>
              <a:rPr b="1" lang="en-US">
                <a:solidFill>
                  <a:srgbClr val="002060"/>
                </a:solidFill>
                <a:highlight>
                  <a:srgbClr val="FFFF00"/>
                </a:highlight>
              </a:rPr>
              <a:t>“How many copies of the second number are in the first?”</a:t>
            </a:r>
            <a:br>
              <a:rPr b="1" lang="en-US"/>
            </a:br>
            <a:endParaRPr b="1"/>
          </a:p>
          <a:p>
            <a:pPr indent="-228600" lvl="0" marL="228600" rtl="0" algn="l">
              <a:lnSpc>
                <a:spcPct val="100000"/>
              </a:lnSpc>
              <a:spcBef>
                <a:spcPts val="2000"/>
              </a:spcBef>
              <a:spcAft>
                <a:spcPts val="0"/>
              </a:spcAft>
              <a:buSzPts val="1500"/>
              <a:buChar char="■"/>
            </a:pPr>
            <a:r>
              <a:rPr b="1" lang="en-US"/>
              <a:t>For example, when we ask what is 6 divided by 2, we are really asking, “How many copies of 2 are in 6?”</a:t>
            </a:r>
            <a:br>
              <a:rPr b="1" lang="en-US"/>
            </a:br>
            <a:endParaRPr b="1"/>
          </a:p>
          <a:p>
            <a:pPr indent="-228600" lvl="0" marL="228600" rtl="0" algn="l">
              <a:lnSpc>
                <a:spcPct val="100000"/>
              </a:lnSpc>
              <a:spcBef>
                <a:spcPts val="2000"/>
              </a:spcBef>
              <a:spcAft>
                <a:spcPts val="0"/>
              </a:spcAft>
              <a:buSzPts val="1500"/>
              <a:buChar char="■"/>
            </a:pPr>
            <a:r>
              <a:rPr b="1" lang="en-US"/>
              <a:t>If you let the </a:t>
            </a:r>
            <a:r>
              <a:rPr b="1" lang="en-US">
                <a:solidFill>
                  <a:srgbClr val="009A50"/>
                </a:solidFill>
              </a:rPr>
              <a:t>Dark Green</a:t>
            </a:r>
            <a:r>
              <a:rPr b="1" lang="en-US">
                <a:solidFill>
                  <a:schemeClr val="accent4"/>
                </a:solidFill>
              </a:rPr>
              <a:t> </a:t>
            </a:r>
            <a:r>
              <a:rPr b="1" lang="en-US"/>
              <a:t>rod equal 6 and the </a:t>
            </a:r>
            <a:r>
              <a:rPr b="1" lang="en-US">
                <a:solidFill>
                  <a:srgbClr val="FF0000"/>
                </a:solidFill>
              </a:rPr>
              <a:t>red</a:t>
            </a:r>
            <a:r>
              <a:rPr b="1" lang="en-US"/>
              <a:t> rod equal 2, you can see the 3 </a:t>
            </a:r>
            <a:r>
              <a:rPr b="1" lang="en-US">
                <a:solidFill>
                  <a:srgbClr val="FF0000"/>
                </a:solidFill>
              </a:rPr>
              <a:t>red</a:t>
            </a:r>
            <a:r>
              <a:rPr b="1" lang="en-US"/>
              <a:t> rods are equal in length of the </a:t>
            </a:r>
            <a:r>
              <a:rPr b="1" lang="en-US">
                <a:solidFill>
                  <a:srgbClr val="009A50"/>
                </a:solidFill>
              </a:rPr>
              <a:t>Dark Green</a:t>
            </a:r>
            <a:r>
              <a:rPr b="1" lang="en-US">
                <a:solidFill>
                  <a:srgbClr val="405B02"/>
                </a:solidFill>
              </a:rPr>
              <a:t> </a:t>
            </a:r>
            <a:r>
              <a:rPr b="1" lang="en-US"/>
              <a:t>rod.</a:t>
            </a:r>
            <a:br>
              <a:rPr b="1" lang="en-US"/>
            </a:br>
            <a:endParaRPr b="1"/>
          </a:p>
          <a:p>
            <a:pPr indent="0" lvl="0" marL="0" rtl="0" algn="l">
              <a:lnSpc>
                <a:spcPct val="100000"/>
              </a:lnSpc>
              <a:spcBef>
                <a:spcPts val="2000"/>
              </a:spcBef>
              <a:spcAft>
                <a:spcPts val="0"/>
              </a:spcAft>
              <a:buSzPts val="1500"/>
              <a:buNone/>
            </a:pPr>
            <a:r>
              <a:t/>
            </a:r>
            <a:endParaRPr/>
          </a:p>
          <a:p>
            <a:pPr indent="-133350" lvl="0" marL="228600" rtl="0" algn="l">
              <a:lnSpc>
                <a:spcPct val="100000"/>
              </a:lnSpc>
              <a:spcBef>
                <a:spcPts val="2000"/>
              </a:spcBef>
              <a:spcAft>
                <a:spcPts val="0"/>
              </a:spcAft>
              <a:buSzPts val="1500"/>
              <a:buNone/>
            </a:pPr>
            <a:r>
              <a:t/>
            </a:r>
            <a:endParaRPr/>
          </a:p>
        </p:txBody>
      </p:sp>
      <p:sp>
        <p:nvSpPr>
          <p:cNvPr id="674" name="Google Shape;674;p66"/>
          <p:cNvSpPr txBox="1"/>
          <p:nvPr/>
        </p:nvSpPr>
        <p:spPr>
          <a:xfrm>
            <a:off x="1463250" y="5882525"/>
            <a:ext cx="6217500" cy="6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Rockwell"/>
                <a:ea typeface="Rockwell"/>
                <a:cs typeface="Rockwell"/>
                <a:sym typeface="Rockwell"/>
                <a:hlinkClick r:id="rId3"/>
              </a:rPr>
              <a:t>https://s3-us-west-2.amazonaws.com/oervm/cuisenairerods/CuisinartRodsHoriz.html</a:t>
            </a:r>
            <a:endParaRPr b="0" i="0" sz="1400" u="none" cap="none" strike="noStrike">
              <a:solidFill>
                <a:srgbClr val="000000"/>
              </a:solidFill>
              <a:latin typeface="Rockwell"/>
              <a:ea typeface="Rockwell"/>
              <a:cs typeface="Rockwell"/>
              <a:sym typeface="Rockwell"/>
            </a:endParaRPr>
          </a:p>
        </p:txBody>
      </p:sp>
      <p:pic>
        <p:nvPicPr>
          <p:cNvPr id="675" name="Google Shape;675;p66"/>
          <p:cNvPicPr preferRelativeResize="0"/>
          <p:nvPr/>
        </p:nvPicPr>
        <p:blipFill>
          <a:blip r:embed="rId4">
            <a:alphaModFix/>
          </a:blip>
          <a:stretch>
            <a:fillRect/>
          </a:stretch>
        </p:blipFill>
        <p:spPr>
          <a:xfrm>
            <a:off x="2856450" y="4979988"/>
            <a:ext cx="1885950" cy="77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0" st="0"/>
                                            </p:txEl>
                                          </p:spTgt>
                                        </p:tgtEl>
                                        <p:attrNameLst>
                                          <p:attrName>style.visibility</p:attrName>
                                        </p:attrNameLst>
                                      </p:cBhvr>
                                      <p:to>
                                        <p:strVal val="visible"/>
                                      </p:to>
                                    </p:set>
                                    <p:animEffect filter="fade" transition="in">
                                      <p:cBhvr>
                                        <p:cTn dur="1000"/>
                                        <p:tgtEl>
                                          <p:spTgt spid="6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1" st="1"/>
                                            </p:txEl>
                                          </p:spTgt>
                                        </p:tgtEl>
                                        <p:attrNameLst>
                                          <p:attrName>style.visibility</p:attrName>
                                        </p:attrNameLst>
                                      </p:cBhvr>
                                      <p:to>
                                        <p:strVal val="visible"/>
                                      </p:to>
                                    </p:set>
                                    <p:animEffect filter="fade" transition="in">
                                      <p:cBhvr>
                                        <p:cTn dur="1000"/>
                                        <p:tgtEl>
                                          <p:spTgt spid="6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2" st="2"/>
                                            </p:txEl>
                                          </p:spTgt>
                                        </p:tgtEl>
                                        <p:attrNameLst>
                                          <p:attrName>style.visibility</p:attrName>
                                        </p:attrNameLst>
                                      </p:cBhvr>
                                      <p:to>
                                        <p:strVal val="visible"/>
                                      </p:to>
                                    </p:set>
                                    <p:animEffect filter="fade" transition="in">
                                      <p:cBhvr>
                                        <p:cTn dur="1000"/>
                                        <p:tgtEl>
                                          <p:spTgt spid="6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3" st="3"/>
                                            </p:txEl>
                                          </p:spTgt>
                                        </p:tgtEl>
                                        <p:attrNameLst>
                                          <p:attrName>style.visibility</p:attrName>
                                        </p:attrNameLst>
                                      </p:cBhvr>
                                      <p:to>
                                        <p:strVal val="visible"/>
                                      </p:to>
                                    </p:set>
                                    <p:animEffect filter="fade" transition="in">
                                      <p:cBhvr>
                                        <p:cTn dur="1000"/>
                                        <p:tgtEl>
                                          <p:spTgt spid="6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4" st="4"/>
                                            </p:txEl>
                                          </p:spTgt>
                                        </p:tgtEl>
                                        <p:attrNameLst>
                                          <p:attrName>style.visibility</p:attrName>
                                        </p:attrNameLst>
                                      </p:cBhvr>
                                      <p:to>
                                        <p:strVal val="visible"/>
                                      </p:to>
                                    </p:set>
                                    <p:animEffect filter="fade" transition="in">
                                      <p:cBhvr>
                                        <p:cTn dur="1000"/>
                                        <p:tgtEl>
                                          <p:spTgt spid="67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3">
                                            <p:txEl>
                                              <p:pRg end="5" st="5"/>
                                            </p:txEl>
                                          </p:spTgt>
                                        </p:tgtEl>
                                        <p:attrNameLst>
                                          <p:attrName>style.visibility</p:attrName>
                                        </p:attrNameLst>
                                      </p:cBhvr>
                                      <p:to>
                                        <p:strVal val="visible"/>
                                      </p:to>
                                    </p:set>
                                    <p:animEffect filter="fade" transition="in">
                                      <p:cBhvr>
                                        <p:cTn dur="1000"/>
                                        <p:tgtEl>
                                          <p:spTgt spid="67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5"/>
                                        </p:tgtEl>
                                        <p:attrNameLst>
                                          <p:attrName>style.visibility</p:attrName>
                                        </p:attrNameLst>
                                      </p:cBhvr>
                                      <p:to>
                                        <p:strVal val="visible"/>
                                      </p:to>
                                    </p:set>
                                    <p:animEffect filter="fade" transition="in">
                                      <p:cBhvr>
                                        <p:cTn dur="1000"/>
                                        <p:tgtEl>
                                          <p:spTgt spid="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7"/>
          <p:cNvSpPr txBox="1"/>
          <p:nvPr>
            <p:ph type="title"/>
          </p:nvPr>
        </p:nvSpPr>
        <p:spPr>
          <a:xfrm>
            <a:off x="685800" y="533400"/>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Division with Cuisenaire Rods</a:t>
            </a:r>
            <a:endParaRPr/>
          </a:p>
        </p:txBody>
      </p:sp>
      <p:sp>
        <p:nvSpPr>
          <p:cNvPr id="682" name="Google Shape;682;p67"/>
          <p:cNvSpPr txBox="1"/>
          <p:nvPr>
            <p:ph idx="1" type="body"/>
          </p:nvPr>
        </p:nvSpPr>
        <p:spPr>
          <a:xfrm>
            <a:off x="685800" y="1676400"/>
            <a:ext cx="6400800" cy="5029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500"/>
              <a:buChar char="■"/>
            </a:pPr>
            <a:r>
              <a:rPr b="1" lang="en-US"/>
              <a:t>Make a train by putting an </a:t>
            </a:r>
            <a:r>
              <a:rPr b="1" lang="en-US">
                <a:solidFill>
                  <a:srgbClr val="FFB61B"/>
                </a:solidFill>
              </a:rPr>
              <a:t>orange</a:t>
            </a:r>
            <a:r>
              <a:rPr b="1" lang="en-US"/>
              <a:t> rod and a </a:t>
            </a:r>
            <a:r>
              <a:rPr b="1" lang="en-US">
                <a:solidFill>
                  <a:srgbClr val="A97715"/>
                </a:solidFill>
              </a:rPr>
              <a:t>brown</a:t>
            </a:r>
            <a:r>
              <a:rPr b="1" lang="en-US"/>
              <a:t> rod together end to end.</a:t>
            </a:r>
            <a:br>
              <a:rPr b="1" lang="en-US"/>
            </a:br>
            <a:endParaRPr b="1"/>
          </a:p>
          <a:p>
            <a:pPr indent="-228600" lvl="0" marL="228600" rtl="0" algn="l">
              <a:lnSpc>
                <a:spcPct val="100000"/>
              </a:lnSpc>
              <a:spcBef>
                <a:spcPts val="2000"/>
              </a:spcBef>
              <a:spcAft>
                <a:spcPts val="0"/>
              </a:spcAft>
              <a:buSzPts val="1500"/>
              <a:buChar char="■"/>
            </a:pPr>
            <a:r>
              <a:rPr b="1" lang="en-US"/>
              <a:t>Set the length of this train to one.</a:t>
            </a:r>
            <a:br>
              <a:rPr b="1" lang="en-US"/>
            </a:br>
            <a:endParaRPr b="1"/>
          </a:p>
          <a:p>
            <a:pPr indent="-228600" lvl="0" marL="228600" rtl="0" algn="l">
              <a:lnSpc>
                <a:spcPct val="100000"/>
              </a:lnSpc>
              <a:spcBef>
                <a:spcPts val="2000"/>
              </a:spcBef>
              <a:spcAft>
                <a:spcPts val="0"/>
              </a:spcAft>
              <a:buSzPts val="1500"/>
              <a:buChar char="■"/>
            </a:pPr>
            <a:r>
              <a:rPr b="1" lang="en-US"/>
              <a:t>The following table shows the </a:t>
            </a:r>
            <a:br>
              <a:rPr b="1" lang="en-US"/>
            </a:br>
            <a:r>
              <a:rPr b="1" lang="en-US"/>
              <a:t>corresponding values of the </a:t>
            </a:r>
            <a:br>
              <a:rPr b="1" lang="en-US"/>
            </a:br>
            <a:r>
              <a:rPr b="1" lang="en-US"/>
              <a:t>different rod colors when the </a:t>
            </a:r>
            <a:br>
              <a:rPr b="1" lang="en-US"/>
            </a:br>
            <a:r>
              <a:rPr b="1" lang="en-US">
                <a:solidFill>
                  <a:srgbClr val="FFC000"/>
                </a:solidFill>
              </a:rPr>
              <a:t>orange</a:t>
            </a:r>
            <a:r>
              <a:rPr b="1" lang="en-US">
                <a:solidFill>
                  <a:srgbClr val="6A1BB3"/>
                </a:solidFill>
              </a:rPr>
              <a:t> </a:t>
            </a:r>
            <a:r>
              <a:rPr b="1" lang="en-US"/>
              <a:t>and </a:t>
            </a:r>
            <a:r>
              <a:rPr b="1" lang="en-US">
                <a:solidFill>
                  <a:srgbClr val="A97715"/>
                </a:solidFill>
              </a:rPr>
              <a:t>brown</a:t>
            </a:r>
            <a:r>
              <a:rPr b="1" lang="en-US"/>
              <a:t> together, end </a:t>
            </a:r>
            <a:br>
              <a:rPr b="1" lang="en-US"/>
            </a:br>
            <a:r>
              <a:rPr b="1" lang="en-US"/>
              <a:t>to end, is used as our “1”.</a:t>
            </a:r>
            <a:endParaRPr/>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solidFill>
                <a:srgbClr val="FEFEFE"/>
              </a:solidFill>
            </a:endParaRPr>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a:p>
          <a:p>
            <a:pPr indent="-133350" lvl="0" marL="228600" rtl="0" algn="l">
              <a:lnSpc>
                <a:spcPct val="100000"/>
              </a:lnSpc>
              <a:spcBef>
                <a:spcPts val="2000"/>
              </a:spcBef>
              <a:spcAft>
                <a:spcPts val="0"/>
              </a:spcAft>
              <a:buSzPts val="1500"/>
              <a:buNone/>
            </a:pPr>
            <a:r>
              <a:t/>
            </a:r>
            <a:endParaRPr/>
          </a:p>
        </p:txBody>
      </p:sp>
      <p:graphicFrame>
        <p:nvGraphicFramePr>
          <p:cNvPr id="683" name="Google Shape;683;p67"/>
          <p:cNvGraphicFramePr/>
          <p:nvPr/>
        </p:nvGraphicFramePr>
        <p:xfrm>
          <a:off x="5181600" y="3352800"/>
          <a:ext cx="3000000" cy="3000000"/>
        </p:xfrm>
        <a:graphic>
          <a:graphicData uri="http://schemas.openxmlformats.org/drawingml/2006/table">
            <a:tbl>
              <a:tblPr bandRow="1" firstRow="1">
                <a:noFill/>
                <a:tableStyleId>{41D73096-2125-4681-BEEE-6F92FAA92508}</a:tableStyleId>
              </a:tblPr>
              <a:tblGrid>
                <a:gridCol w="1905000"/>
                <a:gridCol w="1219200"/>
              </a:tblGrid>
              <a:tr h="5225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Rod Color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Value</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B61B"/>
                          </a:solidFill>
                        </a:rPr>
                        <a:t>Orange</a:t>
                      </a:r>
                      <a:r>
                        <a:rPr lang="en-US" sz="1800" u="none" cap="none" strike="noStrike"/>
                        <a:t> + </a:t>
                      </a:r>
                      <a:r>
                        <a:rPr lang="en-US" sz="1800" u="none" cap="none" strike="noStrike">
                          <a:solidFill>
                            <a:srgbClr val="A97715"/>
                          </a:solidFill>
                        </a:rPr>
                        <a:t>Brown</a:t>
                      </a:r>
                      <a:endParaRPr sz="1800" u="none" cap="none" strike="noStrike">
                        <a:solidFill>
                          <a:srgbClr val="A97715"/>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70C0"/>
                          </a:solidFill>
                        </a:rPr>
                        <a:t>Blue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½ </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05B02"/>
                          </a:solidFill>
                        </a:rPr>
                        <a:t>Dark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7FC04"/>
                          </a:solidFill>
                          <a:highlight>
                            <a:srgbClr val="000080"/>
                          </a:highlight>
                        </a:rPr>
                        <a:t>Light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rPr>
                        <a:t>Red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highlight>
                            <a:srgbClr val="C0C0C0"/>
                          </a:highlight>
                        </a:rPr>
                        <a:t>White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684" name="Google Shape;684;p67"/>
          <p:cNvSpPr txBox="1"/>
          <p:nvPr/>
        </p:nvSpPr>
        <p:spPr>
          <a:xfrm>
            <a:off x="571500" y="5990900"/>
            <a:ext cx="5675700" cy="6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ckwell"/>
              <a:ea typeface="Rockwell"/>
              <a:cs typeface="Rockwell"/>
              <a:sym typeface="Rockwell"/>
            </a:endParaRPr>
          </a:p>
        </p:txBody>
      </p:sp>
      <p:pic>
        <p:nvPicPr>
          <p:cNvPr id="685" name="Google Shape;685;p67"/>
          <p:cNvPicPr preferRelativeResize="0"/>
          <p:nvPr/>
        </p:nvPicPr>
        <p:blipFill rotWithShape="1">
          <a:blip r:embed="rId3">
            <a:alphaModFix/>
          </a:blip>
          <a:srcRect b="0" l="0" r="0" t="0"/>
          <a:stretch/>
        </p:blipFill>
        <p:spPr>
          <a:xfrm>
            <a:off x="6811225" y="611325"/>
            <a:ext cx="1891325" cy="2257151"/>
          </a:xfrm>
          <a:prstGeom prst="rect">
            <a:avLst/>
          </a:prstGeom>
          <a:noFill/>
          <a:ln>
            <a:noFill/>
          </a:ln>
        </p:spPr>
      </p:pic>
      <p:sp>
        <p:nvSpPr>
          <p:cNvPr id="686" name="Google Shape;686;p67"/>
          <p:cNvSpPr txBox="1"/>
          <p:nvPr/>
        </p:nvSpPr>
        <p:spPr>
          <a:xfrm>
            <a:off x="6904750" y="272750"/>
            <a:ext cx="44889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highlight>
                  <a:srgbClr val="00FFFF"/>
                </a:highlight>
                <a:latin typeface="Rockwell"/>
                <a:ea typeface="Rockwell"/>
                <a:cs typeface="Rockwell"/>
                <a:sym typeface="Rockwell"/>
              </a:rPr>
              <a:t>Yours is light blue!</a:t>
            </a:r>
            <a:endParaRPr b="0" i="0" sz="1400" u="none" cap="none" strike="noStrike">
              <a:solidFill>
                <a:srgbClr val="000000"/>
              </a:solidFill>
              <a:highlight>
                <a:srgbClr val="00FFFF"/>
              </a:highlight>
              <a:latin typeface="Rockwell"/>
              <a:ea typeface="Rockwell"/>
              <a:cs typeface="Rockwell"/>
              <a:sym typeface="Rockwell"/>
            </a:endParaRPr>
          </a:p>
        </p:txBody>
      </p:sp>
      <p:pic>
        <p:nvPicPr>
          <p:cNvPr id="687" name="Google Shape;687;p67"/>
          <p:cNvPicPr preferRelativeResize="0"/>
          <p:nvPr/>
        </p:nvPicPr>
        <p:blipFill>
          <a:blip r:embed="rId4">
            <a:alphaModFix/>
          </a:blip>
          <a:stretch>
            <a:fillRect/>
          </a:stretch>
        </p:blipFill>
        <p:spPr>
          <a:xfrm>
            <a:off x="865700" y="5537850"/>
            <a:ext cx="3171825" cy="22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0" st="0"/>
                                            </p:txEl>
                                          </p:spTgt>
                                        </p:tgtEl>
                                        <p:attrNameLst>
                                          <p:attrName>style.visibility</p:attrName>
                                        </p:attrNameLst>
                                      </p:cBhvr>
                                      <p:to>
                                        <p:strVal val="visible"/>
                                      </p:to>
                                    </p:set>
                                    <p:animEffect filter="fade" transition="in">
                                      <p:cBhvr>
                                        <p:cTn dur="1000"/>
                                        <p:tgtEl>
                                          <p:spTgt spid="6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 st="1"/>
                                            </p:txEl>
                                          </p:spTgt>
                                        </p:tgtEl>
                                        <p:attrNameLst>
                                          <p:attrName>style.visibility</p:attrName>
                                        </p:attrNameLst>
                                      </p:cBhvr>
                                      <p:to>
                                        <p:strVal val="visible"/>
                                      </p:to>
                                    </p:set>
                                    <p:animEffect filter="fade" transition="in">
                                      <p:cBhvr>
                                        <p:cTn dur="1000"/>
                                        <p:tgtEl>
                                          <p:spTgt spid="6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2" st="2"/>
                                            </p:txEl>
                                          </p:spTgt>
                                        </p:tgtEl>
                                        <p:attrNameLst>
                                          <p:attrName>style.visibility</p:attrName>
                                        </p:attrNameLst>
                                      </p:cBhvr>
                                      <p:to>
                                        <p:strVal val="visible"/>
                                      </p:to>
                                    </p:set>
                                    <p:animEffect filter="fade" transition="in">
                                      <p:cBhvr>
                                        <p:cTn dur="1000"/>
                                        <p:tgtEl>
                                          <p:spTgt spid="6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3" st="3"/>
                                            </p:txEl>
                                          </p:spTgt>
                                        </p:tgtEl>
                                        <p:attrNameLst>
                                          <p:attrName>style.visibility</p:attrName>
                                        </p:attrNameLst>
                                      </p:cBhvr>
                                      <p:to>
                                        <p:strVal val="visible"/>
                                      </p:to>
                                    </p:set>
                                    <p:animEffect filter="fade" transition="in">
                                      <p:cBhvr>
                                        <p:cTn dur="1000"/>
                                        <p:tgtEl>
                                          <p:spTgt spid="68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4" st="4"/>
                                            </p:txEl>
                                          </p:spTgt>
                                        </p:tgtEl>
                                        <p:attrNameLst>
                                          <p:attrName>style.visibility</p:attrName>
                                        </p:attrNameLst>
                                      </p:cBhvr>
                                      <p:to>
                                        <p:strVal val="visible"/>
                                      </p:to>
                                    </p:set>
                                    <p:animEffect filter="fade" transition="in">
                                      <p:cBhvr>
                                        <p:cTn dur="1000"/>
                                        <p:tgtEl>
                                          <p:spTgt spid="68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5" st="5"/>
                                            </p:txEl>
                                          </p:spTgt>
                                        </p:tgtEl>
                                        <p:attrNameLst>
                                          <p:attrName>style.visibility</p:attrName>
                                        </p:attrNameLst>
                                      </p:cBhvr>
                                      <p:to>
                                        <p:strVal val="visible"/>
                                      </p:to>
                                    </p:set>
                                    <p:animEffect filter="fade" transition="in">
                                      <p:cBhvr>
                                        <p:cTn dur="1000"/>
                                        <p:tgtEl>
                                          <p:spTgt spid="68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6" st="6"/>
                                            </p:txEl>
                                          </p:spTgt>
                                        </p:tgtEl>
                                        <p:attrNameLst>
                                          <p:attrName>style.visibility</p:attrName>
                                        </p:attrNameLst>
                                      </p:cBhvr>
                                      <p:to>
                                        <p:strVal val="visible"/>
                                      </p:to>
                                    </p:set>
                                    <p:animEffect filter="fade" transition="in">
                                      <p:cBhvr>
                                        <p:cTn dur="1000"/>
                                        <p:tgtEl>
                                          <p:spTgt spid="68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7" st="7"/>
                                            </p:txEl>
                                          </p:spTgt>
                                        </p:tgtEl>
                                        <p:attrNameLst>
                                          <p:attrName>style.visibility</p:attrName>
                                        </p:attrNameLst>
                                      </p:cBhvr>
                                      <p:to>
                                        <p:strVal val="visible"/>
                                      </p:to>
                                    </p:set>
                                    <p:animEffect filter="fade" transition="in">
                                      <p:cBhvr>
                                        <p:cTn dur="1000"/>
                                        <p:tgtEl>
                                          <p:spTgt spid="68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8" st="8"/>
                                            </p:txEl>
                                          </p:spTgt>
                                        </p:tgtEl>
                                        <p:attrNameLst>
                                          <p:attrName>style.visibility</p:attrName>
                                        </p:attrNameLst>
                                      </p:cBhvr>
                                      <p:to>
                                        <p:strVal val="visible"/>
                                      </p:to>
                                    </p:set>
                                    <p:animEffect filter="fade" transition="in">
                                      <p:cBhvr>
                                        <p:cTn dur="1000"/>
                                        <p:tgtEl>
                                          <p:spTgt spid="68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9" st="9"/>
                                            </p:txEl>
                                          </p:spTgt>
                                        </p:tgtEl>
                                        <p:attrNameLst>
                                          <p:attrName>style.visibility</p:attrName>
                                        </p:attrNameLst>
                                      </p:cBhvr>
                                      <p:to>
                                        <p:strVal val="visible"/>
                                      </p:to>
                                    </p:set>
                                    <p:animEffect filter="fade" transition="in">
                                      <p:cBhvr>
                                        <p:cTn dur="1000"/>
                                        <p:tgtEl>
                                          <p:spTgt spid="682">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0" st="10"/>
                                            </p:txEl>
                                          </p:spTgt>
                                        </p:tgtEl>
                                        <p:attrNameLst>
                                          <p:attrName>style.visibility</p:attrName>
                                        </p:attrNameLst>
                                      </p:cBhvr>
                                      <p:to>
                                        <p:strVal val="visible"/>
                                      </p:to>
                                    </p:set>
                                    <p:animEffect filter="fade" transition="in">
                                      <p:cBhvr>
                                        <p:cTn dur="1000"/>
                                        <p:tgtEl>
                                          <p:spTgt spid="682">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1" st="11"/>
                                            </p:txEl>
                                          </p:spTgt>
                                        </p:tgtEl>
                                        <p:attrNameLst>
                                          <p:attrName>style.visibility</p:attrName>
                                        </p:attrNameLst>
                                      </p:cBhvr>
                                      <p:to>
                                        <p:strVal val="visible"/>
                                      </p:to>
                                    </p:set>
                                    <p:animEffect filter="fade" transition="in">
                                      <p:cBhvr>
                                        <p:cTn dur="1000"/>
                                        <p:tgtEl>
                                          <p:spTgt spid="682">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2" st="12"/>
                                            </p:txEl>
                                          </p:spTgt>
                                        </p:tgtEl>
                                        <p:attrNameLst>
                                          <p:attrName>style.visibility</p:attrName>
                                        </p:attrNameLst>
                                      </p:cBhvr>
                                      <p:to>
                                        <p:strVal val="visible"/>
                                      </p:to>
                                    </p:set>
                                    <p:animEffect filter="fade" transition="in">
                                      <p:cBhvr>
                                        <p:cTn dur="1000"/>
                                        <p:tgtEl>
                                          <p:spTgt spid="682">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3" st="13"/>
                                            </p:txEl>
                                          </p:spTgt>
                                        </p:tgtEl>
                                        <p:attrNameLst>
                                          <p:attrName>style.visibility</p:attrName>
                                        </p:attrNameLst>
                                      </p:cBhvr>
                                      <p:to>
                                        <p:strVal val="visible"/>
                                      </p:to>
                                    </p:set>
                                    <p:animEffect filter="fade" transition="in">
                                      <p:cBhvr>
                                        <p:cTn dur="1000"/>
                                        <p:tgtEl>
                                          <p:spTgt spid="682">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4" st="14"/>
                                            </p:txEl>
                                          </p:spTgt>
                                        </p:tgtEl>
                                        <p:attrNameLst>
                                          <p:attrName>style.visibility</p:attrName>
                                        </p:attrNameLst>
                                      </p:cBhvr>
                                      <p:to>
                                        <p:strVal val="visible"/>
                                      </p:to>
                                    </p:set>
                                    <p:animEffect filter="fade" transition="in">
                                      <p:cBhvr>
                                        <p:cTn dur="1000"/>
                                        <p:tgtEl>
                                          <p:spTgt spid="682">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5" st="15"/>
                                            </p:txEl>
                                          </p:spTgt>
                                        </p:tgtEl>
                                        <p:attrNameLst>
                                          <p:attrName>style.visibility</p:attrName>
                                        </p:attrNameLst>
                                      </p:cBhvr>
                                      <p:to>
                                        <p:strVal val="visible"/>
                                      </p:to>
                                    </p:set>
                                    <p:animEffect filter="fade" transition="in">
                                      <p:cBhvr>
                                        <p:cTn dur="1000"/>
                                        <p:tgtEl>
                                          <p:spTgt spid="682">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6" st="16"/>
                                            </p:txEl>
                                          </p:spTgt>
                                        </p:tgtEl>
                                        <p:attrNameLst>
                                          <p:attrName>style.visibility</p:attrName>
                                        </p:attrNameLst>
                                      </p:cBhvr>
                                      <p:to>
                                        <p:strVal val="visible"/>
                                      </p:to>
                                    </p:set>
                                    <p:animEffect filter="fade" transition="in">
                                      <p:cBhvr>
                                        <p:cTn dur="1000"/>
                                        <p:tgtEl>
                                          <p:spTgt spid="682">
                                            <p:txEl>
                                              <p:pRg end="16" st="1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2">
                                            <p:txEl>
                                              <p:pRg end="17" st="17"/>
                                            </p:txEl>
                                          </p:spTgt>
                                        </p:tgtEl>
                                        <p:attrNameLst>
                                          <p:attrName>style.visibility</p:attrName>
                                        </p:attrNameLst>
                                      </p:cBhvr>
                                      <p:to>
                                        <p:strVal val="visible"/>
                                      </p:to>
                                    </p:set>
                                    <p:animEffect filter="fade" transition="in">
                                      <p:cBhvr>
                                        <p:cTn dur="1000"/>
                                        <p:tgtEl>
                                          <p:spTgt spid="682">
                                            <p:txEl>
                                              <p:pRg end="17" st="1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1000"/>
                                        <p:tgtEl>
                                          <p:spTgt spid="6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8"/>
          <p:cNvSpPr txBox="1"/>
          <p:nvPr>
            <p:ph type="title"/>
          </p:nvPr>
        </p:nvSpPr>
        <p:spPr>
          <a:xfrm>
            <a:off x="685800" y="533400"/>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Division with Cuisenaire Rods</a:t>
            </a:r>
            <a:endParaRPr/>
          </a:p>
        </p:txBody>
      </p:sp>
      <p:sp>
        <p:nvSpPr>
          <p:cNvPr id="694" name="Google Shape;694;p68"/>
          <p:cNvSpPr txBox="1"/>
          <p:nvPr>
            <p:ph idx="1" type="body"/>
          </p:nvPr>
        </p:nvSpPr>
        <p:spPr>
          <a:xfrm>
            <a:off x="325950" y="1143000"/>
            <a:ext cx="6400800" cy="5029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2000"/>
              </a:spcBef>
              <a:spcAft>
                <a:spcPts val="0"/>
              </a:spcAft>
              <a:buSzPts val="1500"/>
              <a:buChar char="■"/>
            </a:pPr>
            <a:r>
              <a:rPr b="1" lang="en-US"/>
              <a:t>What is dark green if orange+brown is the unit?</a:t>
            </a:r>
            <a:endParaRPr/>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solidFill>
                <a:srgbClr val="FEFEFE"/>
              </a:solidFill>
            </a:endParaRPr>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a:p>
          <a:p>
            <a:pPr indent="-133350" lvl="0" marL="228600" rtl="0" algn="l">
              <a:lnSpc>
                <a:spcPct val="100000"/>
              </a:lnSpc>
              <a:spcBef>
                <a:spcPts val="2000"/>
              </a:spcBef>
              <a:spcAft>
                <a:spcPts val="0"/>
              </a:spcAft>
              <a:buSzPts val="1500"/>
              <a:buNone/>
            </a:pPr>
            <a:r>
              <a:t/>
            </a:r>
            <a:endParaRPr/>
          </a:p>
        </p:txBody>
      </p:sp>
      <p:graphicFrame>
        <p:nvGraphicFramePr>
          <p:cNvPr id="695" name="Google Shape;695;p68"/>
          <p:cNvGraphicFramePr/>
          <p:nvPr/>
        </p:nvGraphicFramePr>
        <p:xfrm>
          <a:off x="5181600" y="3352800"/>
          <a:ext cx="3000000" cy="3000000"/>
        </p:xfrm>
        <a:graphic>
          <a:graphicData uri="http://schemas.openxmlformats.org/drawingml/2006/table">
            <a:tbl>
              <a:tblPr bandRow="1" firstRow="1">
                <a:noFill/>
                <a:tableStyleId>{41D73096-2125-4681-BEEE-6F92FAA92508}</a:tableStyleId>
              </a:tblPr>
              <a:tblGrid>
                <a:gridCol w="1905000"/>
                <a:gridCol w="1219200"/>
              </a:tblGrid>
              <a:tr h="5225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Rod Color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Value</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B61B"/>
                          </a:solidFill>
                        </a:rPr>
                        <a:t>Orange</a:t>
                      </a:r>
                      <a:r>
                        <a:rPr lang="en-US" sz="1800" u="none" cap="none" strike="noStrike"/>
                        <a:t> + </a:t>
                      </a:r>
                      <a:r>
                        <a:rPr lang="en-US" sz="1800" u="none" cap="none" strike="noStrike">
                          <a:solidFill>
                            <a:srgbClr val="A97715"/>
                          </a:solidFill>
                        </a:rPr>
                        <a:t>Brown</a:t>
                      </a:r>
                      <a:endParaRPr sz="1800" u="none" cap="none" strike="noStrike">
                        <a:solidFill>
                          <a:srgbClr val="A97715"/>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70C0"/>
                          </a:solidFill>
                        </a:rPr>
                        <a:t>Blue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½ </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05B02"/>
                          </a:solidFill>
                        </a:rPr>
                        <a:t>Dark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7FC04"/>
                          </a:solidFill>
                          <a:highlight>
                            <a:srgbClr val="000080"/>
                          </a:highlight>
                        </a:rPr>
                        <a:t>Light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rPr>
                        <a:t>Red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highlight>
                            <a:srgbClr val="C0C0C0"/>
                          </a:highlight>
                        </a:rPr>
                        <a:t>White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696" name="Google Shape;696;p68"/>
          <p:cNvSpPr txBox="1"/>
          <p:nvPr/>
        </p:nvSpPr>
        <p:spPr>
          <a:xfrm>
            <a:off x="571500" y="5990900"/>
            <a:ext cx="5675700" cy="6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ckwell"/>
              <a:ea typeface="Rockwell"/>
              <a:cs typeface="Rockwell"/>
              <a:sym typeface="Rockwell"/>
            </a:endParaRPr>
          </a:p>
        </p:txBody>
      </p:sp>
      <p:pic>
        <p:nvPicPr>
          <p:cNvPr id="697" name="Google Shape;697;p68"/>
          <p:cNvPicPr preferRelativeResize="0"/>
          <p:nvPr/>
        </p:nvPicPr>
        <p:blipFill rotWithShape="1">
          <a:blip r:embed="rId3">
            <a:alphaModFix/>
          </a:blip>
          <a:srcRect b="0" l="0" r="0" t="0"/>
          <a:stretch/>
        </p:blipFill>
        <p:spPr>
          <a:xfrm>
            <a:off x="6811225" y="611325"/>
            <a:ext cx="1891325" cy="2257151"/>
          </a:xfrm>
          <a:prstGeom prst="rect">
            <a:avLst/>
          </a:prstGeom>
          <a:noFill/>
          <a:ln>
            <a:noFill/>
          </a:ln>
        </p:spPr>
      </p:pic>
      <p:sp>
        <p:nvSpPr>
          <p:cNvPr id="698" name="Google Shape;698;p68"/>
          <p:cNvSpPr txBox="1"/>
          <p:nvPr/>
        </p:nvSpPr>
        <p:spPr>
          <a:xfrm>
            <a:off x="6904750" y="272750"/>
            <a:ext cx="44889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highlight>
                  <a:srgbClr val="00FFFF"/>
                </a:highlight>
                <a:latin typeface="Rockwell"/>
                <a:ea typeface="Rockwell"/>
                <a:cs typeface="Rockwell"/>
                <a:sym typeface="Rockwell"/>
              </a:rPr>
              <a:t>Yours is light blue!</a:t>
            </a:r>
            <a:endParaRPr b="0" i="0" sz="1400" u="none" cap="none" strike="noStrike">
              <a:solidFill>
                <a:srgbClr val="000000"/>
              </a:solidFill>
              <a:highlight>
                <a:srgbClr val="00FFFF"/>
              </a:highlight>
              <a:latin typeface="Rockwell"/>
              <a:ea typeface="Rockwell"/>
              <a:cs typeface="Rockwell"/>
              <a:sym typeface="Rockwell"/>
            </a:endParaRPr>
          </a:p>
        </p:txBody>
      </p:sp>
      <p:pic>
        <p:nvPicPr>
          <p:cNvPr id="699" name="Google Shape;699;p68"/>
          <p:cNvPicPr preferRelativeResize="0"/>
          <p:nvPr/>
        </p:nvPicPr>
        <p:blipFill>
          <a:blip r:embed="rId4">
            <a:alphaModFix/>
          </a:blip>
          <a:stretch>
            <a:fillRect/>
          </a:stretch>
        </p:blipFill>
        <p:spPr>
          <a:xfrm>
            <a:off x="1020088" y="2150525"/>
            <a:ext cx="5153025" cy="609600"/>
          </a:xfrm>
          <a:prstGeom prst="rect">
            <a:avLst/>
          </a:prstGeom>
          <a:noFill/>
          <a:ln>
            <a:noFill/>
          </a:ln>
        </p:spPr>
      </p:pic>
      <p:pic>
        <p:nvPicPr>
          <p:cNvPr id="700" name="Google Shape;700;p68"/>
          <p:cNvPicPr preferRelativeResize="0"/>
          <p:nvPr/>
        </p:nvPicPr>
        <p:blipFill>
          <a:blip r:embed="rId5">
            <a:alphaModFix/>
          </a:blip>
          <a:stretch>
            <a:fillRect/>
          </a:stretch>
        </p:blipFill>
        <p:spPr>
          <a:xfrm>
            <a:off x="-403225" y="3184550"/>
            <a:ext cx="3673450" cy="3673450"/>
          </a:xfrm>
          <a:prstGeom prst="rect">
            <a:avLst/>
          </a:prstGeom>
          <a:noFill/>
          <a:ln>
            <a:noFill/>
          </a:ln>
        </p:spPr>
      </p:pic>
      <p:sp>
        <p:nvSpPr>
          <p:cNvPr id="701" name="Google Shape;701;p68"/>
          <p:cNvSpPr txBox="1"/>
          <p:nvPr/>
        </p:nvSpPr>
        <p:spPr>
          <a:xfrm>
            <a:off x="2434175" y="4243925"/>
            <a:ext cx="25188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00FF00"/>
                </a:highlight>
                <a:latin typeface="Rockwell"/>
                <a:ea typeface="Rockwell"/>
                <a:cs typeface="Rockwell"/>
                <a:sym typeface="Rockwell"/>
              </a:rPr>
              <a:t>I see that 3 dark greens make up the unit.  Therefore, one dark green would be ⅓.</a:t>
            </a:r>
            <a:endParaRPr sz="2000">
              <a:highlight>
                <a:srgbClr val="00FF00"/>
              </a:highlight>
              <a:latin typeface="Rockwell"/>
              <a:ea typeface="Rockwell"/>
              <a:cs typeface="Rockwell"/>
              <a:sym typeface="Rockwell"/>
            </a:endParaRPr>
          </a:p>
        </p:txBody>
      </p:sp>
      <p:sp>
        <p:nvSpPr>
          <p:cNvPr id="702" name="Google Shape;702;p68"/>
          <p:cNvSpPr txBox="1"/>
          <p:nvPr/>
        </p:nvSpPr>
        <p:spPr>
          <a:xfrm>
            <a:off x="7493025" y="4767975"/>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1/3</a:t>
            </a:r>
            <a:endParaRPr>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0" st="0"/>
                                            </p:txEl>
                                          </p:spTgt>
                                        </p:tgtEl>
                                        <p:attrNameLst>
                                          <p:attrName>style.visibility</p:attrName>
                                        </p:attrNameLst>
                                      </p:cBhvr>
                                      <p:to>
                                        <p:strVal val="visible"/>
                                      </p:to>
                                    </p:set>
                                    <p:animEffect filter="fade" transition="in">
                                      <p:cBhvr>
                                        <p:cTn dur="1000"/>
                                        <p:tgtEl>
                                          <p:spTgt spid="6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 st="1"/>
                                            </p:txEl>
                                          </p:spTgt>
                                        </p:tgtEl>
                                        <p:attrNameLst>
                                          <p:attrName>style.visibility</p:attrName>
                                        </p:attrNameLst>
                                      </p:cBhvr>
                                      <p:to>
                                        <p:strVal val="visible"/>
                                      </p:to>
                                    </p:set>
                                    <p:animEffect filter="fade" transition="in">
                                      <p:cBhvr>
                                        <p:cTn dur="1000"/>
                                        <p:tgtEl>
                                          <p:spTgt spid="6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2" st="2"/>
                                            </p:txEl>
                                          </p:spTgt>
                                        </p:tgtEl>
                                        <p:attrNameLst>
                                          <p:attrName>style.visibility</p:attrName>
                                        </p:attrNameLst>
                                      </p:cBhvr>
                                      <p:to>
                                        <p:strVal val="visible"/>
                                      </p:to>
                                    </p:set>
                                    <p:animEffect filter="fade" transition="in">
                                      <p:cBhvr>
                                        <p:cTn dur="1000"/>
                                        <p:tgtEl>
                                          <p:spTgt spid="6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3" st="3"/>
                                            </p:txEl>
                                          </p:spTgt>
                                        </p:tgtEl>
                                        <p:attrNameLst>
                                          <p:attrName>style.visibility</p:attrName>
                                        </p:attrNameLst>
                                      </p:cBhvr>
                                      <p:to>
                                        <p:strVal val="visible"/>
                                      </p:to>
                                    </p:set>
                                    <p:animEffect filter="fade" transition="in">
                                      <p:cBhvr>
                                        <p:cTn dur="1000"/>
                                        <p:tgtEl>
                                          <p:spTgt spid="6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4" st="4"/>
                                            </p:txEl>
                                          </p:spTgt>
                                        </p:tgtEl>
                                        <p:attrNameLst>
                                          <p:attrName>style.visibility</p:attrName>
                                        </p:attrNameLst>
                                      </p:cBhvr>
                                      <p:to>
                                        <p:strVal val="visible"/>
                                      </p:to>
                                    </p:set>
                                    <p:animEffect filter="fade" transition="in">
                                      <p:cBhvr>
                                        <p:cTn dur="1000"/>
                                        <p:tgtEl>
                                          <p:spTgt spid="6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5" st="5"/>
                                            </p:txEl>
                                          </p:spTgt>
                                        </p:tgtEl>
                                        <p:attrNameLst>
                                          <p:attrName>style.visibility</p:attrName>
                                        </p:attrNameLst>
                                      </p:cBhvr>
                                      <p:to>
                                        <p:strVal val="visible"/>
                                      </p:to>
                                    </p:set>
                                    <p:animEffect filter="fade" transition="in">
                                      <p:cBhvr>
                                        <p:cTn dur="1000"/>
                                        <p:tgtEl>
                                          <p:spTgt spid="6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6" st="6"/>
                                            </p:txEl>
                                          </p:spTgt>
                                        </p:tgtEl>
                                        <p:attrNameLst>
                                          <p:attrName>style.visibility</p:attrName>
                                        </p:attrNameLst>
                                      </p:cBhvr>
                                      <p:to>
                                        <p:strVal val="visible"/>
                                      </p:to>
                                    </p:set>
                                    <p:animEffect filter="fade" transition="in">
                                      <p:cBhvr>
                                        <p:cTn dur="1000"/>
                                        <p:tgtEl>
                                          <p:spTgt spid="6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7" st="7"/>
                                            </p:txEl>
                                          </p:spTgt>
                                        </p:tgtEl>
                                        <p:attrNameLst>
                                          <p:attrName>style.visibility</p:attrName>
                                        </p:attrNameLst>
                                      </p:cBhvr>
                                      <p:to>
                                        <p:strVal val="visible"/>
                                      </p:to>
                                    </p:set>
                                    <p:animEffect filter="fade" transition="in">
                                      <p:cBhvr>
                                        <p:cTn dur="1000"/>
                                        <p:tgtEl>
                                          <p:spTgt spid="69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8" st="8"/>
                                            </p:txEl>
                                          </p:spTgt>
                                        </p:tgtEl>
                                        <p:attrNameLst>
                                          <p:attrName>style.visibility</p:attrName>
                                        </p:attrNameLst>
                                      </p:cBhvr>
                                      <p:to>
                                        <p:strVal val="visible"/>
                                      </p:to>
                                    </p:set>
                                    <p:animEffect filter="fade" transition="in">
                                      <p:cBhvr>
                                        <p:cTn dur="1000"/>
                                        <p:tgtEl>
                                          <p:spTgt spid="69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9" st="9"/>
                                            </p:txEl>
                                          </p:spTgt>
                                        </p:tgtEl>
                                        <p:attrNameLst>
                                          <p:attrName>style.visibility</p:attrName>
                                        </p:attrNameLst>
                                      </p:cBhvr>
                                      <p:to>
                                        <p:strVal val="visible"/>
                                      </p:to>
                                    </p:set>
                                    <p:animEffect filter="fade" transition="in">
                                      <p:cBhvr>
                                        <p:cTn dur="1000"/>
                                        <p:tgtEl>
                                          <p:spTgt spid="69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0" st="10"/>
                                            </p:txEl>
                                          </p:spTgt>
                                        </p:tgtEl>
                                        <p:attrNameLst>
                                          <p:attrName>style.visibility</p:attrName>
                                        </p:attrNameLst>
                                      </p:cBhvr>
                                      <p:to>
                                        <p:strVal val="visible"/>
                                      </p:to>
                                    </p:set>
                                    <p:animEffect filter="fade" transition="in">
                                      <p:cBhvr>
                                        <p:cTn dur="1000"/>
                                        <p:tgtEl>
                                          <p:spTgt spid="69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1" st="11"/>
                                            </p:txEl>
                                          </p:spTgt>
                                        </p:tgtEl>
                                        <p:attrNameLst>
                                          <p:attrName>style.visibility</p:attrName>
                                        </p:attrNameLst>
                                      </p:cBhvr>
                                      <p:to>
                                        <p:strVal val="visible"/>
                                      </p:to>
                                    </p:set>
                                    <p:animEffect filter="fade" transition="in">
                                      <p:cBhvr>
                                        <p:cTn dur="1000"/>
                                        <p:tgtEl>
                                          <p:spTgt spid="69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2" st="12"/>
                                            </p:txEl>
                                          </p:spTgt>
                                        </p:tgtEl>
                                        <p:attrNameLst>
                                          <p:attrName>style.visibility</p:attrName>
                                        </p:attrNameLst>
                                      </p:cBhvr>
                                      <p:to>
                                        <p:strVal val="visible"/>
                                      </p:to>
                                    </p:set>
                                    <p:animEffect filter="fade" transition="in">
                                      <p:cBhvr>
                                        <p:cTn dur="1000"/>
                                        <p:tgtEl>
                                          <p:spTgt spid="69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3" st="13"/>
                                            </p:txEl>
                                          </p:spTgt>
                                        </p:tgtEl>
                                        <p:attrNameLst>
                                          <p:attrName>style.visibility</p:attrName>
                                        </p:attrNameLst>
                                      </p:cBhvr>
                                      <p:to>
                                        <p:strVal val="visible"/>
                                      </p:to>
                                    </p:set>
                                    <p:animEffect filter="fade" transition="in">
                                      <p:cBhvr>
                                        <p:cTn dur="1000"/>
                                        <p:tgtEl>
                                          <p:spTgt spid="694">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4" st="14"/>
                                            </p:txEl>
                                          </p:spTgt>
                                        </p:tgtEl>
                                        <p:attrNameLst>
                                          <p:attrName>style.visibility</p:attrName>
                                        </p:attrNameLst>
                                      </p:cBhvr>
                                      <p:to>
                                        <p:strVal val="visible"/>
                                      </p:to>
                                    </p:set>
                                    <p:animEffect filter="fade" transition="in">
                                      <p:cBhvr>
                                        <p:cTn dur="1000"/>
                                        <p:tgtEl>
                                          <p:spTgt spid="694">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
                                            <p:txEl>
                                              <p:pRg end="15" st="15"/>
                                            </p:txEl>
                                          </p:spTgt>
                                        </p:tgtEl>
                                        <p:attrNameLst>
                                          <p:attrName>style.visibility</p:attrName>
                                        </p:attrNameLst>
                                      </p:cBhvr>
                                      <p:to>
                                        <p:strVal val="visible"/>
                                      </p:to>
                                    </p:set>
                                    <p:animEffect filter="fade" transition="in">
                                      <p:cBhvr>
                                        <p:cTn dur="1000"/>
                                        <p:tgtEl>
                                          <p:spTgt spid="694">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9"/>
          <p:cNvSpPr txBox="1"/>
          <p:nvPr>
            <p:ph type="title"/>
          </p:nvPr>
        </p:nvSpPr>
        <p:spPr>
          <a:xfrm>
            <a:off x="685800" y="533400"/>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Division with Cuisenaire Rods</a:t>
            </a:r>
            <a:endParaRPr/>
          </a:p>
        </p:txBody>
      </p:sp>
      <p:sp>
        <p:nvSpPr>
          <p:cNvPr id="709" name="Google Shape;709;p69"/>
          <p:cNvSpPr txBox="1"/>
          <p:nvPr>
            <p:ph idx="1" type="body"/>
          </p:nvPr>
        </p:nvSpPr>
        <p:spPr>
          <a:xfrm>
            <a:off x="325950" y="1143000"/>
            <a:ext cx="6400800" cy="5029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2000"/>
              </a:spcBef>
              <a:spcAft>
                <a:spcPts val="0"/>
              </a:spcAft>
              <a:buSzPts val="1500"/>
              <a:buChar char="■"/>
            </a:pPr>
            <a:r>
              <a:rPr b="1" lang="en-US"/>
              <a:t>You try for light green!</a:t>
            </a:r>
            <a:endParaRPr/>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solidFill>
                <a:srgbClr val="FEFEFE"/>
              </a:solidFill>
            </a:endParaRPr>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a:p>
          <a:p>
            <a:pPr indent="-133350" lvl="0" marL="228600" rtl="0" algn="l">
              <a:lnSpc>
                <a:spcPct val="100000"/>
              </a:lnSpc>
              <a:spcBef>
                <a:spcPts val="2000"/>
              </a:spcBef>
              <a:spcAft>
                <a:spcPts val="0"/>
              </a:spcAft>
              <a:buSzPts val="1500"/>
              <a:buNone/>
            </a:pPr>
            <a:r>
              <a:t/>
            </a:r>
            <a:endParaRPr/>
          </a:p>
        </p:txBody>
      </p:sp>
      <p:graphicFrame>
        <p:nvGraphicFramePr>
          <p:cNvPr id="710" name="Google Shape;710;p69"/>
          <p:cNvGraphicFramePr/>
          <p:nvPr/>
        </p:nvGraphicFramePr>
        <p:xfrm>
          <a:off x="5181600" y="3352800"/>
          <a:ext cx="3000000" cy="3000000"/>
        </p:xfrm>
        <a:graphic>
          <a:graphicData uri="http://schemas.openxmlformats.org/drawingml/2006/table">
            <a:tbl>
              <a:tblPr bandRow="1" firstRow="1">
                <a:noFill/>
                <a:tableStyleId>{41D73096-2125-4681-BEEE-6F92FAA92508}</a:tableStyleId>
              </a:tblPr>
              <a:tblGrid>
                <a:gridCol w="1905000"/>
                <a:gridCol w="1219200"/>
              </a:tblGrid>
              <a:tr h="5225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Rod Color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Value</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B61B"/>
                          </a:solidFill>
                        </a:rPr>
                        <a:t>Orange</a:t>
                      </a:r>
                      <a:r>
                        <a:rPr lang="en-US" sz="1800" u="none" cap="none" strike="noStrike"/>
                        <a:t> + </a:t>
                      </a:r>
                      <a:r>
                        <a:rPr lang="en-US" sz="1800" u="none" cap="none" strike="noStrike">
                          <a:solidFill>
                            <a:srgbClr val="A97715"/>
                          </a:solidFill>
                        </a:rPr>
                        <a:t>Brown</a:t>
                      </a:r>
                      <a:endParaRPr sz="1800" u="none" cap="none" strike="noStrike">
                        <a:solidFill>
                          <a:srgbClr val="A97715"/>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70C0"/>
                          </a:solidFill>
                        </a:rPr>
                        <a:t>Blue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½ </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05B02"/>
                          </a:solidFill>
                        </a:rPr>
                        <a:t>Dark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7FC04"/>
                          </a:solidFill>
                          <a:highlight>
                            <a:srgbClr val="000080"/>
                          </a:highlight>
                        </a:rPr>
                        <a:t>Light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rPr>
                        <a:t>Red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highlight>
                            <a:srgbClr val="C0C0C0"/>
                          </a:highlight>
                        </a:rPr>
                        <a:t>White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sp>
        <p:nvSpPr>
          <p:cNvPr id="711" name="Google Shape;711;p69"/>
          <p:cNvSpPr txBox="1"/>
          <p:nvPr/>
        </p:nvSpPr>
        <p:spPr>
          <a:xfrm>
            <a:off x="571500" y="5990900"/>
            <a:ext cx="5675700" cy="66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ckwell"/>
              <a:ea typeface="Rockwell"/>
              <a:cs typeface="Rockwell"/>
              <a:sym typeface="Rockwell"/>
            </a:endParaRPr>
          </a:p>
        </p:txBody>
      </p:sp>
      <p:pic>
        <p:nvPicPr>
          <p:cNvPr id="712" name="Google Shape;712;p69"/>
          <p:cNvPicPr preferRelativeResize="0"/>
          <p:nvPr/>
        </p:nvPicPr>
        <p:blipFill rotWithShape="1">
          <a:blip r:embed="rId3">
            <a:alphaModFix/>
          </a:blip>
          <a:srcRect b="0" l="0" r="0" t="0"/>
          <a:stretch/>
        </p:blipFill>
        <p:spPr>
          <a:xfrm>
            <a:off x="6811225" y="611325"/>
            <a:ext cx="1891325" cy="2257151"/>
          </a:xfrm>
          <a:prstGeom prst="rect">
            <a:avLst/>
          </a:prstGeom>
          <a:noFill/>
          <a:ln>
            <a:noFill/>
          </a:ln>
        </p:spPr>
      </p:pic>
      <p:sp>
        <p:nvSpPr>
          <p:cNvPr id="713" name="Google Shape;713;p69"/>
          <p:cNvSpPr txBox="1"/>
          <p:nvPr/>
        </p:nvSpPr>
        <p:spPr>
          <a:xfrm>
            <a:off x="6904750" y="272750"/>
            <a:ext cx="44889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highlight>
                  <a:srgbClr val="00FFFF"/>
                </a:highlight>
                <a:latin typeface="Rockwell"/>
                <a:ea typeface="Rockwell"/>
                <a:cs typeface="Rockwell"/>
                <a:sym typeface="Rockwell"/>
              </a:rPr>
              <a:t>Yours is light blue!</a:t>
            </a:r>
            <a:endParaRPr b="0" i="0" sz="1400" u="none" cap="none" strike="noStrike">
              <a:solidFill>
                <a:srgbClr val="000000"/>
              </a:solidFill>
              <a:highlight>
                <a:srgbClr val="00FFFF"/>
              </a:highlight>
              <a:latin typeface="Rockwell"/>
              <a:ea typeface="Rockwell"/>
              <a:cs typeface="Rockwell"/>
              <a:sym typeface="Rockwell"/>
            </a:endParaRPr>
          </a:p>
        </p:txBody>
      </p:sp>
      <p:sp>
        <p:nvSpPr>
          <p:cNvPr id="714" name="Google Shape;714;p69"/>
          <p:cNvSpPr txBox="1"/>
          <p:nvPr/>
        </p:nvSpPr>
        <p:spPr>
          <a:xfrm>
            <a:off x="2868100" y="3073350"/>
            <a:ext cx="25188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00FF00"/>
                </a:highlight>
                <a:latin typeface="Rockwell"/>
                <a:ea typeface="Rockwell"/>
                <a:cs typeface="Rockwell"/>
                <a:sym typeface="Rockwell"/>
              </a:rPr>
              <a:t>I see that 6 light greens make up the unit.  Therefore, one light green would be ⅙.</a:t>
            </a:r>
            <a:endParaRPr sz="2000">
              <a:highlight>
                <a:srgbClr val="00FF00"/>
              </a:highlight>
              <a:latin typeface="Rockwell"/>
              <a:ea typeface="Rockwell"/>
              <a:cs typeface="Rockwell"/>
              <a:sym typeface="Rockwell"/>
            </a:endParaRPr>
          </a:p>
        </p:txBody>
      </p:sp>
      <p:sp>
        <p:nvSpPr>
          <p:cNvPr id="715" name="Google Shape;715;p69"/>
          <p:cNvSpPr txBox="1"/>
          <p:nvPr/>
        </p:nvSpPr>
        <p:spPr>
          <a:xfrm>
            <a:off x="7493025" y="4767975"/>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1/3</a:t>
            </a:r>
            <a:endParaRPr>
              <a:latin typeface="Rockwell"/>
              <a:ea typeface="Rockwell"/>
              <a:cs typeface="Rockwell"/>
              <a:sym typeface="Rockwell"/>
            </a:endParaRPr>
          </a:p>
        </p:txBody>
      </p:sp>
      <p:pic>
        <p:nvPicPr>
          <p:cNvPr id="716" name="Google Shape;716;p69"/>
          <p:cNvPicPr preferRelativeResize="0"/>
          <p:nvPr/>
        </p:nvPicPr>
        <p:blipFill>
          <a:blip r:embed="rId4">
            <a:alphaModFix/>
          </a:blip>
          <a:stretch>
            <a:fillRect/>
          </a:stretch>
        </p:blipFill>
        <p:spPr>
          <a:xfrm>
            <a:off x="1041913" y="2054225"/>
            <a:ext cx="5133975" cy="590550"/>
          </a:xfrm>
          <a:prstGeom prst="rect">
            <a:avLst/>
          </a:prstGeom>
          <a:noFill/>
          <a:ln>
            <a:noFill/>
          </a:ln>
        </p:spPr>
      </p:pic>
      <p:pic>
        <p:nvPicPr>
          <p:cNvPr id="717" name="Google Shape;717;p69"/>
          <p:cNvPicPr preferRelativeResize="0"/>
          <p:nvPr/>
        </p:nvPicPr>
        <p:blipFill>
          <a:blip r:embed="rId5">
            <a:alphaModFix/>
          </a:blip>
          <a:stretch>
            <a:fillRect/>
          </a:stretch>
        </p:blipFill>
        <p:spPr>
          <a:xfrm>
            <a:off x="-572550" y="2973925"/>
            <a:ext cx="3790950" cy="3790950"/>
          </a:xfrm>
          <a:prstGeom prst="rect">
            <a:avLst/>
          </a:prstGeom>
          <a:noFill/>
          <a:ln>
            <a:noFill/>
          </a:ln>
        </p:spPr>
      </p:pic>
      <p:sp>
        <p:nvSpPr>
          <p:cNvPr id="718" name="Google Shape;718;p69"/>
          <p:cNvSpPr txBox="1"/>
          <p:nvPr/>
        </p:nvSpPr>
        <p:spPr>
          <a:xfrm>
            <a:off x="7493025" y="5279600"/>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1/6</a:t>
            </a:r>
            <a:endParaRPr>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0" st="0"/>
                                            </p:txEl>
                                          </p:spTgt>
                                        </p:tgtEl>
                                        <p:attrNameLst>
                                          <p:attrName>style.visibility</p:attrName>
                                        </p:attrNameLst>
                                      </p:cBhvr>
                                      <p:to>
                                        <p:strVal val="visible"/>
                                      </p:to>
                                    </p:set>
                                    <p:animEffect filter="fade" transition="in">
                                      <p:cBhvr>
                                        <p:cTn dur="1000"/>
                                        <p:tgtEl>
                                          <p:spTgt spid="7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 st="1"/>
                                            </p:txEl>
                                          </p:spTgt>
                                        </p:tgtEl>
                                        <p:attrNameLst>
                                          <p:attrName>style.visibility</p:attrName>
                                        </p:attrNameLst>
                                      </p:cBhvr>
                                      <p:to>
                                        <p:strVal val="visible"/>
                                      </p:to>
                                    </p:set>
                                    <p:animEffect filter="fade" transition="in">
                                      <p:cBhvr>
                                        <p:cTn dur="1000"/>
                                        <p:tgtEl>
                                          <p:spTgt spid="7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2" st="2"/>
                                            </p:txEl>
                                          </p:spTgt>
                                        </p:tgtEl>
                                        <p:attrNameLst>
                                          <p:attrName>style.visibility</p:attrName>
                                        </p:attrNameLst>
                                      </p:cBhvr>
                                      <p:to>
                                        <p:strVal val="visible"/>
                                      </p:to>
                                    </p:set>
                                    <p:animEffect filter="fade" transition="in">
                                      <p:cBhvr>
                                        <p:cTn dur="1000"/>
                                        <p:tgtEl>
                                          <p:spTgt spid="70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3" st="3"/>
                                            </p:txEl>
                                          </p:spTgt>
                                        </p:tgtEl>
                                        <p:attrNameLst>
                                          <p:attrName>style.visibility</p:attrName>
                                        </p:attrNameLst>
                                      </p:cBhvr>
                                      <p:to>
                                        <p:strVal val="visible"/>
                                      </p:to>
                                    </p:set>
                                    <p:animEffect filter="fade" transition="in">
                                      <p:cBhvr>
                                        <p:cTn dur="1000"/>
                                        <p:tgtEl>
                                          <p:spTgt spid="70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4" st="4"/>
                                            </p:txEl>
                                          </p:spTgt>
                                        </p:tgtEl>
                                        <p:attrNameLst>
                                          <p:attrName>style.visibility</p:attrName>
                                        </p:attrNameLst>
                                      </p:cBhvr>
                                      <p:to>
                                        <p:strVal val="visible"/>
                                      </p:to>
                                    </p:set>
                                    <p:animEffect filter="fade" transition="in">
                                      <p:cBhvr>
                                        <p:cTn dur="1000"/>
                                        <p:tgtEl>
                                          <p:spTgt spid="70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5" st="5"/>
                                            </p:txEl>
                                          </p:spTgt>
                                        </p:tgtEl>
                                        <p:attrNameLst>
                                          <p:attrName>style.visibility</p:attrName>
                                        </p:attrNameLst>
                                      </p:cBhvr>
                                      <p:to>
                                        <p:strVal val="visible"/>
                                      </p:to>
                                    </p:set>
                                    <p:animEffect filter="fade" transition="in">
                                      <p:cBhvr>
                                        <p:cTn dur="1000"/>
                                        <p:tgtEl>
                                          <p:spTgt spid="70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6" st="6"/>
                                            </p:txEl>
                                          </p:spTgt>
                                        </p:tgtEl>
                                        <p:attrNameLst>
                                          <p:attrName>style.visibility</p:attrName>
                                        </p:attrNameLst>
                                      </p:cBhvr>
                                      <p:to>
                                        <p:strVal val="visible"/>
                                      </p:to>
                                    </p:set>
                                    <p:animEffect filter="fade" transition="in">
                                      <p:cBhvr>
                                        <p:cTn dur="1000"/>
                                        <p:tgtEl>
                                          <p:spTgt spid="70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7" st="7"/>
                                            </p:txEl>
                                          </p:spTgt>
                                        </p:tgtEl>
                                        <p:attrNameLst>
                                          <p:attrName>style.visibility</p:attrName>
                                        </p:attrNameLst>
                                      </p:cBhvr>
                                      <p:to>
                                        <p:strVal val="visible"/>
                                      </p:to>
                                    </p:set>
                                    <p:animEffect filter="fade" transition="in">
                                      <p:cBhvr>
                                        <p:cTn dur="1000"/>
                                        <p:tgtEl>
                                          <p:spTgt spid="70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8" st="8"/>
                                            </p:txEl>
                                          </p:spTgt>
                                        </p:tgtEl>
                                        <p:attrNameLst>
                                          <p:attrName>style.visibility</p:attrName>
                                        </p:attrNameLst>
                                      </p:cBhvr>
                                      <p:to>
                                        <p:strVal val="visible"/>
                                      </p:to>
                                    </p:set>
                                    <p:animEffect filter="fade" transition="in">
                                      <p:cBhvr>
                                        <p:cTn dur="1000"/>
                                        <p:tgtEl>
                                          <p:spTgt spid="70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9" st="9"/>
                                            </p:txEl>
                                          </p:spTgt>
                                        </p:tgtEl>
                                        <p:attrNameLst>
                                          <p:attrName>style.visibility</p:attrName>
                                        </p:attrNameLst>
                                      </p:cBhvr>
                                      <p:to>
                                        <p:strVal val="visible"/>
                                      </p:to>
                                    </p:set>
                                    <p:animEffect filter="fade" transition="in">
                                      <p:cBhvr>
                                        <p:cTn dur="1000"/>
                                        <p:tgtEl>
                                          <p:spTgt spid="70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0" st="10"/>
                                            </p:txEl>
                                          </p:spTgt>
                                        </p:tgtEl>
                                        <p:attrNameLst>
                                          <p:attrName>style.visibility</p:attrName>
                                        </p:attrNameLst>
                                      </p:cBhvr>
                                      <p:to>
                                        <p:strVal val="visible"/>
                                      </p:to>
                                    </p:set>
                                    <p:animEffect filter="fade" transition="in">
                                      <p:cBhvr>
                                        <p:cTn dur="1000"/>
                                        <p:tgtEl>
                                          <p:spTgt spid="709">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1" st="11"/>
                                            </p:txEl>
                                          </p:spTgt>
                                        </p:tgtEl>
                                        <p:attrNameLst>
                                          <p:attrName>style.visibility</p:attrName>
                                        </p:attrNameLst>
                                      </p:cBhvr>
                                      <p:to>
                                        <p:strVal val="visible"/>
                                      </p:to>
                                    </p:set>
                                    <p:animEffect filter="fade" transition="in">
                                      <p:cBhvr>
                                        <p:cTn dur="1000"/>
                                        <p:tgtEl>
                                          <p:spTgt spid="709">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2" st="12"/>
                                            </p:txEl>
                                          </p:spTgt>
                                        </p:tgtEl>
                                        <p:attrNameLst>
                                          <p:attrName>style.visibility</p:attrName>
                                        </p:attrNameLst>
                                      </p:cBhvr>
                                      <p:to>
                                        <p:strVal val="visible"/>
                                      </p:to>
                                    </p:set>
                                    <p:animEffect filter="fade" transition="in">
                                      <p:cBhvr>
                                        <p:cTn dur="1000"/>
                                        <p:tgtEl>
                                          <p:spTgt spid="709">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3" st="13"/>
                                            </p:txEl>
                                          </p:spTgt>
                                        </p:tgtEl>
                                        <p:attrNameLst>
                                          <p:attrName>style.visibility</p:attrName>
                                        </p:attrNameLst>
                                      </p:cBhvr>
                                      <p:to>
                                        <p:strVal val="visible"/>
                                      </p:to>
                                    </p:set>
                                    <p:animEffect filter="fade" transition="in">
                                      <p:cBhvr>
                                        <p:cTn dur="1000"/>
                                        <p:tgtEl>
                                          <p:spTgt spid="709">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4" st="14"/>
                                            </p:txEl>
                                          </p:spTgt>
                                        </p:tgtEl>
                                        <p:attrNameLst>
                                          <p:attrName>style.visibility</p:attrName>
                                        </p:attrNameLst>
                                      </p:cBhvr>
                                      <p:to>
                                        <p:strVal val="visible"/>
                                      </p:to>
                                    </p:set>
                                    <p:animEffect filter="fade" transition="in">
                                      <p:cBhvr>
                                        <p:cTn dur="1000"/>
                                        <p:tgtEl>
                                          <p:spTgt spid="709">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9">
                                            <p:txEl>
                                              <p:pRg end="15" st="15"/>
                                            </p:txEl>
                                          </p:spTgt>
                                        </p:tgtEl>
                                        <p:attrNameLst>
                                          <p:attrName>style.visibility</p:attrName>
                                        </p:attrNameLst>
                                      </p:cBhvr>
                                      <p:to>
                                        <p:strVal val="visible"/>
                                      </p:to>
                                    </p:set>
                                    <p:animEffect filter="fade" transition="in">
                                      <p:cBhvr>
                                        <p:cTn dur="1000"/>
                                        <p:tgtEl>
                                          <p:spTgt spid="709">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10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4"/>
                                        </p:tgtEl>
                                        <p:attrNameLst>
                                          <p:attrName>style.visibility</p:attrName>
                                        </p:attrNameLst>
                                      </p:cBhvr>
                                      <p:to>
                                        <p:strVal val="visible"/>
                                      </p:to>
                                    </p:set>
                                    <p:animEffect filter="fade" transition="in">
                                      <p:cBhvr>
                                        <p:cTn dur="1000"/>
                                        <p:tgtEl>
                                          <p:spTgt spid="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8"/>
                                        </p:tgtEl>
                                        <p:attrNameLst>
                                          <p:attrName>style.visibility</p:attrName>
                                        </p:attrNameLst>
                                      </p:cBhvr>
                                      <p:to>
                                        <p:strVal val="visible"/>
                                      </p:to>
                                    </p:set>
                                    <p:animEffect filter="fade" transition="in">
                                      <p:cBhvr>
                                        <p:cTn dur="1000"/>
                                        <p:tgtEl>
                                          <p:spTgt spid="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70"/>
          <p:cNvSpPr txBox="1"/>
          <p:nvPr>
            <p:ph type="title"/>
          </p:nvPr>
        </p:nvSpPr>
        <p:spPr>
          <a:xfrm>
            <a:off x="685800" y="533400"/>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Division with Cuisenaire Rods</a:t>
            </a:r>
            <a:endParaRPr/>
          </a:p>
        </p:txBody>
      </p:sp>
      <p:sp>
        <p:nvSpPr>
          <p:cNvPr id="725" name="Google Shape;725;p70"/>
          <p:cNvSpPr txBox="1"/>
          <p:nvPr>
            <p:ph idx="1" type="body"/>
          </p:nvPr>
        </p:nvSpPr>
        <p:spPr>
          <a:xfrm>
            <a:off x="325950" y="1143000"/>
            <a:ext cx="6400800" cy="5029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2000"/>
              </a:spcBef>
              <a:spcAft>
                <a:spcPts val="0"/>
              </a:spcAft>
              <a:buSzPts val="1500"/>
              <a:buChar char="■"/>
            </a:pPr>
            <a:r>
              <a:rPr b="1" lang="en-US"/>
              <a:t>Finish the rest!</a:t>
            </a:r>
            <a:endParaRPr/>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solidFill>
                <a:srgbClr val="FEFEFE"/>
              </a:solidFill>
            </a:endParaRPr>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133350" lvl="0" marL="22860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b="1"/>
          </a:p>
          <a:p>
            <a:pPr indent="0" lvl="0" marL="0" rtl="0" algn="l">
              <a:lnSpc>
                <a:spcPct val="100000"/>
              </a:lnSpc>
              <a:spcBef>
                <a:spcPts val="2000"/>
              </a:spcBef>
              <a:spcAft>
                <a:spcPts val="0"/>
              </a:spcAft>
              <a:buSzPts val="1500"/>
              <a:buNone/>
            </a:pPr>
            <a:r>
              <a:t/>
            </a:r>
            <a:endParaRPr/>
          </a:p>
          <a:p>
            <a:pPr indent="-133350" lvl="0" marL="228600" rtl="0" algn="l">
              <a:lnSpc>
                <a:spcPct val="100000"/>
              </a:lnSpc>
              <a:spcBef>
                <a:spcPts val="2000"/>
              </a:spcBef>
              <a:spcAft>
                <a:spcPts val="0"/>
              </a:spcAft>
              <a:buSzPts val="1500"/>
              <a:buNone/>
            </a:pPr>
            <a:r>
              <a:t/>
            </a:r>
            <a:endParaRPr/>
          </a:p>
        </p:txBody>
      </p:sp>
      <p:graphicFrame>
        <p:nvGraphicFramePr>
          <p:cNvPr id="726" name="Google Shape;726;p70"/>
          <p:cNvGraphicFramePr/>
          <p:nvPr/>
        </p:nvGraphicFramePr>
        <p:xfrm>
          <a:off x="5181600" y="3352800"/>
          <a:ext cx="3000000" cy="3000000"/>
        </p:xfrm>
        <a:graphic>
          <a:graphicData uri="http://schemas.openxmlformats.org/drawingml/2006/table">
            <a:tbl>
              <a:tblPr bandRow="1" firstRow="1">
                <a:noFill/>
                <a:tableStyleId>{41D73096-2125-4681-BEEE-6F92FAA92508}</a:tableStyleId>
              </a:tblPr>
              <a:tblGrid>
                <a:gridCol w="1905000"/>
                <a:gridCol w="1219200"/>
              </a:tblGrid>
              <a:tr h="5225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Rod Color</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Value</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B61B"/>
                          </a:solidFill>
                        </a:rPr>
                        <a:t>Orange</a:t>
                      </a:r>
                      <a:r>
                        <a:rPr lang="en-US" sz="1800" u="none" cap="none" strike="noStrike"/>
                        <a:t> + </a:t>
                      </a:r>
                      <a:r>
                        <a:rPr lang="en-US" sz="1800" u="none" cap="none" strike="noStrike">
                          <a:solidFill>
                            <a:srgbClr val="A97715"/>
                          </a:solidFill>
                        </a:rPr>
                        <a:t>Brown</a:t>
                      </a:r>
                      <a:endParaRPr sz="1800" u="none" cap="none" strike="noStrike">
                        <a:solidFill>
                          <a:srgbClr val="A97715"/>
                        </a:solidFil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0070C0"/>
                          </a:solidFill>
                        </a:rPr>
                        <a:t>Blue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½ </a:t>
                      </a:r>
                      <a:endParaRPr sz="14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05B02"/>
                          </a:solidFill>
                        </a:rPr>
                        <a:t>Dark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47FC04"/>
                          </a:solidFill>
                          <a:highlight>
                            <a:srgbClr val="000080"/>
                          </a:highlight>
                        </a:rPr>
                        <a:t>Light Green</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rgbClr val="FF0000"/>
                          </a:solidFill>
                        </a:rPr>
                        <a:t>Red</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r h="446325">
                <a:tc>
                  <a:txBody>
                    <a:bodyPr/>
                    <a:lstStyle/>
                    <a:p>
                      <a:pPr indent="0" lvl="0" marL="0" marR="0" rtl="0" algn="l">
                        <a:lnSpc>
                          <a:spcPct val="100000"/>
                        </a:lnSpc>
                        <a:spcBef>
                          <a:spcPts val="0"/>
                        </a:spcBef>
                        <a:spcAft>
                          <a:spcPts val="0"/>
                        </a:spcAft>
                        <a:buClr>
                          <a:srgbClr val="000000"/>
                        </a:buClr>
                        <a:buSzPts val="1800"/>
                        <a:buFont typeface="Arial"/>
                        <a:buNone/>
                      </a:pPr>
                      <a:r>
                        <a:rPr lang="en-US" sz="1800" u="none" cap="none" strike="noStrike">
                          <a:solidFill>
                            <a:schemeClr val="lt1"/>
                          </a:solidFill>
                          <a:highlight>
                            <a:srgbClr val="C0C0C0"/>
                          </a:highlight>
                        </a:rPr>
                        <a:t>White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tc>
              </a:tr>
            </a:tbl>
          </a:graphicData>
        </a:graphic>
      </p:graphicFrame>
      <p:pic>
        <p:nvPicPr>
          <p:cNvPr id="727" name="Google Shape;727;p70"/>
          <p:cNvPicPr preferRelativeResize="0"/>
          <p:nvPr/>
        </p:nvPicPr>
        <p:blipFill rotWithShape="1">
          <a:blip r:embed="rId3">
            <a:alphaModFix/>
          </a:blip>
          <a:srcRect b="0" l="0" r="0" t="0"/>
          <a:stretch/>
        </p:blipFill>
        <p:spPr>
          <a:xfrm>
            <a:off x="6811225" y="611325"/>
            <a:ext cx="1891325" cy="2257151"/>
          </a:xfrm>
          <a:prstGeom prst="rect">
            <a:avLst/>
          </a:prstGeom>
          <a:noFill/>
          <a:ln>
            <a:noFill/>
          </a:ln>
        </p:spPr>
      </p:pic>
      <p:sp>
        <p:nvSpPr>
          <p:cNvPr id="728" name="Google Shape;728;p70"/>
          <p:cNvSpPr txBox="1"/>
          <p:nvPr/>
        </p:nvSpPr>
        <p:spPr>
          <a:xfrm>
            <a:off x="6904750" y="272750"/>
            <a:ext cx="4488900" cy="52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highlight>
                  <a:srgbClr val="00FFFF"/>
                </a:highlight>
                <a:latin typeface="Rockwell"/>
                <a:ea typeface="Rockwell"/>
                <a:cs typeface="Rockwell"/>
                <a:sym typeface="Rockwell"/>
              </a:rPr>
              <a:t>Yours is light blue!</a:t>
            </a:r>
            <a:endParaRPr b="0" i="0" sz="1400" u="none" cap="none" strike="noStrike">
              <a:solidFill>
                <a:srgbClr val="000000"/>
              </a:solidFill>
              <a:highlight>
                <a:srgbClr val="00FFFF"/>
              </a:highlight>
              <a:latin typeface="Rockwell"/>
              <a:ea typeface="Rockwell"/>
              <a:cs typeface="Rockwell"/>
              <a:sym typeface="Rockwell"/>
            </a:endParaRPr>
          </a:p>
        </p:txBody>
      </p:sp>
      <p:sp>
        <p:nvSpPr>
          <p:cNvPr id="729" name="Google Shape;729;p70"/>
          <p:cNvSpPr txBox="1"/>
          <p:nvPr/>
        </p:nvSpPr>
        <p:spPr>
          <a:xfrm>
            <a:off x="2662800" y="1951525"/>
            <a:ext cx="3465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highlight>
                  <a:srgbClr val="00FFFF"/>
                </a:highlight>
                <a:latin typeface="Rockwell"/>
                <a:ea typeface="Rockwell"/>
                <a:cs typeface="Rockwell"/>
                <a:sym typeface="Rockwell"/>
              </a:rPr>
              <a:t>Check your answers with mine!</a:t>
            </a:r>
            <a:endParaRPr sz="2600">
              <a:highlight>
                <a:srgbClr val="00FFFF"/>
              </a:highlight>
              <a:latin typeface="Rockwell"/>
              <a:ea typeface="Rockwell"/>
              <a:cs typeface="Rockwell"/>
              <a:sym typeface="Rockwell"/>
            </a:endParaRPr>
          </a:p>
        </p:txBody>
      </p:sp>
      <p:sp>
        <p:nvSpPr>
          <p:cNvPr id="730" name="Google Shape;730;p70"/>
          <p:cNvSpPr txBox="1"/>
          <p:nvPr/>
        </p:nvSpPr>
        <p:spPr>
          <a:xfrm>
            <a:off x="7493025" y="4767975"/>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1/3</a:t>
            </a:r>
            <a:endParaRPr>
              <a:latin typeface="Rockwell"/>
              <a:ea typeface="Rockwell"/>
              <a:cs typeface="Rockwell"/>
              <a:sym typeface="Rockwell"/>
            </a:endParaRPr>
          </a:p>
        </p:txBody>
      </p:sp>
      <p:pic>
        <p:nvPicPr>
          <p:cNvPr id="731" name="Google Shape;731;p70"/>
          <p:cNvPicPr preferRelativeResize="0"/>
          <p:nvPr/>
        </p:nvPicPr>
        <p:blipFill>
          <a:blip r:embed="rId4">
            <a:alphaModFix/>
          </a:blip>
          <a:stretch>
            <a:fillRect/>
          </a:stretch>
        </p:blipFill>
        <p:spPr>
          <a:xfrm>
            <a:off x="-572550" y="2973925"/>
            <a:ext cx="3790950" cy="3790950"/>
          </a:xfrm>
          <a:prstGeom prst="rect">
            <a:avLst/>
          </a:prstGeom>
          <a:noFill/>
          <a:ln>
            <a:noFill/>
          </a:ln>
        </p:spPr>
      </p:pic>
      <p:sp>
        <p:nvSpPr>
          <p:cNvPr id="732" name="Google Shape;732;p70"/>
          <p:cNvSpPr txBox="1"/>
          <p:nvPr/>
        </p:nvSpPr>
        <p:spPr>
          <a:xfrm>
            <a:off x="7493025" y="5279600"/>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1/6</a:t>
            </a:r>
            <a:endParaRPr>
              <a:latin typeface="Rockwell"/>
              <a:ea typeface="Rockwell"/>
              <a:cs typeface="Rockwell"/>
              <a:sym typeface="Rockwell"/>
            </a:endParaRPr>
          </a:p>
        </p:txBody>
      </p:sp>
      <p:sp>
        <p:nvSpPr>
          <p:cNvPr id="733" name="Google Shape;733;p70"/>
          <p:cNvSpPr txBox="1"/>
          <p:nvPr/>
        </p:nvSpPr>
        <p:spPr>
          <a:xfrm>
            <a:off x="7493025" y="5717750"/>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1/9</a:t>
            </a:r>
            <a:endParaRPr>
              <a:latin typeface="Rockwell"/>
              <a:ea typeface="Rockwell"/>
              <a:cs typeface="Rockwell"/>
              <a:sym typeface="Rockwell"/>
            </a:endParaRPr>
          </a:p>
        </p:txBody>
      </p:sp>
      <p:sp>
        <p:nvSpPr>
          <p:cNvPr id="734" name="Google Shape;734;p70"/>
          <p:cNvSpPr txBox="1"/>
          <p:nvPr/>
        </p:nvSpPr>
        <p:spPr>
          <a:xfrm>
            <a:off x="7493025" y="6172200"/>
            <a:ext cx="1569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Rockwell"/>
                <a:ea typeface="Rockwell"/>
                <a:cs typeface="Rockwell"/>
                <a:sym typeface="Rockwell"/>
              </a:rPr>
              <a:t>1/18</a:t>
            </a:r>
            <a:endParaRPr>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animEffect filter="fade" transition="in">
                                      <p:cBhvr>
                                        <p:cTn dur="1000"/>
                                        <p:tgtEl>
                                          <p:spTgt spid="72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 st="1"/>
                                            </p:txEl>
                                          </p:spTgt>
                                        </p:tgtEl>
                                        <p:attrNameLst>
                                          <p:attrName>style.visibility</p:attrName>
                                        </p:attrNameLst>
                                      </p:cBhvr>
                                      <p:to>
                                        <p:strVal val="visible"/>
                                      </p:to>
                                    </p:set>
                                    <p:animEffect filter="fade" transition="in">
                                      <p:cBhvr>
                                        <p:cTn dur="1000"/>
                                        <p:tgtEl>
                                          <p:spTgt spid="72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2" st="2"/>
                                            </p:txEl>
                                          </p:spTgt>
                                        </p:tgtEl>
                                        <p:attrNameLst>
                                          <p:attrName>style.visibility</p:attrName>
                                        </p:attrNameLst>
                                      </p:cBhvr>
                                      <p:to>
                                        <p:strVal val="visible"/>
                                      </p:to>
                                    </p:set>
                                    <p:animEffect filter="fade" transition="in">
                                      <p:cBhvr>
                                        <p:cTn dur="1000"/>
                                        <p:tgtEl>
                                          <p:spTgt spid="72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3" st="3"/>
                                            </p:txEl>
                                          </p:spTgt>
                                        </p:tgtEl>
                                        <p:attrNameLst>
                                          <p:attrName>style.visibility</p:attrName>
                                        </p:attrNameLst>
                                      </p:cBhvr>
                                      <p:to>
                                        <p:strVal val="visible"/>
                                      </p:to>
                                    </p:set>
                                    <p:animEffect filter="fade" transition="in">
                                      <p:cBhvr>
                                        <p:cTn dur="1000"/>
                                        <p:tgtEl>
                                          <p:spTgt spid="72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4" st="4"/>
                                            </p:txEl>
                                          </p:spTgt>
                                        </p:tgtEl>
                                        <p:attrNameLst>
                                          <p:attrName>style.visibility</p:attrName>
                                        </p:attrNameLst>
                                      </p:cBhvr>
                                      <p:to>
                                        <p:strVal val="visible"/>
                                      </p:to>
                                    </p:set>
                                    <p:animEffect filter="fade" transition="in">
                                      <p:cBhvr>
                                        <p:cTn dur="1000"/>
                                        <p:tgtEl>
                                          <p:spTgt spid="72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5" st="5"/>
                                            </p:txEl>
                                          </p:spTgt>
                                        </p:tgtEl>
                                        <p:attrNameLst>
                                          <p:attrName>style.visibility</p:attrName>
                                        </p:attrNameLst>
                                      </p:cBhvr>
                                      <p:to>
                                        <p:strVal val="visible"/>
                                      </p:to>
                                    </p:set>
                                    <p:animEffect filter="fade" transition="in">
                                      <p:cBhvr>
                                        <p:cTn dur="1000"/>
                                        <p:tgtEl>
                                          <p:spTgt spid="72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6" st="6"/>
                                            </p:txEl>
                                          </p:spTgt>
                                        </p:tgtEl>
                                        <p:attrNameLst>
                                          <p:attrName>style.visibility</p:attrName>
                                        </p:attrNameLst>
                                      </p:cBhvr>
                                      <p:to>
                                        <p:strVal val="visible"/>
                                      </p:to>
                                    </p:set>
                                    <p:animEffect filter="fade" transition="in">
                                      <p:cBhvr>
                                        <p:cTn dur="1000"/>
                                        <p:tgtEl>
                                          <p:spTgt spid="72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7" st="7"/>
                                            </p:txEl>
                                          </p:spTgt>
                                        </p:tgtEl>
                                        <p:attrNameLst>
                                          <p:attrName>style.visibility</p:attrName>
                                        </p:attrNameLst>
                                      </p:cBhvr>
                                      <p:to>
                                        <p:strVal val="visible"/>
                                      </p:to>
                                    </p:set>
                                    <p:animEffect filter="fade" transition="in">
                                      <p:cBhvr>
                                        <p:cTn dur="1000"/>
                                        <p:tgtEl>
                                          <p:spTgt spid="72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8" st="8"/>
                                            </p:txEl>
                                          </p:spTgt>
                                        </p:tgtEl>
                                        <p:attrNameLst>
                                          <p:attrName>style.visibility</p:attrName>
                                        </p:attrNameLst>
                                      </p:cBhvr>
                                      <p:to>
                                        <p:strVal val="visible"/>
                                      </p:to>
                                    </p:set>
                                    <p:animEffect filter="fade" transition="in">
                                      <p:cBhvr>
                                        <p:cTn dur="1000"/>
                                        <p:tgtEl>
                                          <p:spTgt spid="72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9" st="9"/>
                                            </p:txEl>
                                          </p:spTgt>
                                        </p:tgtEl>
                                        <p:attrNameLst>
                                          <p:attrName>style.visibility</p:attrName>
                                        </p:attrNameLst>
                                      </p:cBhvr>
                                      <p:to>
                                        <p:strVal val="visible"/>
                                      </p:to>
                                    </p:set>
                                    <p:animEffect filter="fade" transition="in">
                                      <p:cBhvr>
                                        <p:cTn dur="1000"/>
                                        <p:tgtEl>
                                          <p:spTgt spid="725">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0" st="10"/>
                                            </p:txEl>
                                          </p:spTgt>
                                        </p:tgtEl>
                                        <p:attrNameLst>
                                          <p:attrName>style.visibility</p:attrName>
                                        </p:attrNameLst>
                                      </p:cBhvr>
                                      <p:to>
                                        <p:strVal val="visible"/>
                                      </p:to>
                                    </p:set>
                                    <p:animEffect filter="fade" transition="in">
                                      <p:cBhvr>
                                        <p:cTn dur="1000"/>
                                        <p:tgtEl>
                                          <p:spTgt spid="725">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1" st="11"/>
                                            </p:txEl>
                                          </p:spTgt>
                                        </p:tgtEl>
                                        <p:attrNameLst>
                                          <p:attrName>style.visibility</p:attrName>
                                        </p:attrNameLst>
                                      </p:cBhvr>
                                      <p:to>
                                        <p:strVal val="visible"/>
                                      </p:to>
                                    </p:set>
                                    <p:animEffect filter="fade" transition="in">
                                      <p:cBhvr>
                                        <p:cTn dur="1000"/>
                                        <p:tgtEl>
                                          <p:spTgt spid="725">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2" st="12"/>
                                            </p:txEl>
                                          </p:spTgt>
                                        </p:tgtEl>
                                        <p:attrNameLst>
                                          <p:attrName>style.visibility</p:attrName>
                                        </p:attrNameLst>
                                      </p:cBhvr>
                                      <p:to>
                                        <p:strVal val="visible"/>
                                      </p:to>
                                    </p:set>
                                    <p:animEffect filter="fade" transition="in">
                                      <p:cBhvr>
                                        <p:cTn dur="1000"/>
                                        <p:tgtEl>
                                          <p:spTgt spid="725">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3" st="13"/>
                                            </p:txEl>
                                          </p:spTgt>
                                        </p:tgtEl>
                                        <p:attrNameLst>
                                          <p:attrName>style.visibility</p:attrName>
                                        </p:attrNameLst>
                                      </p:cBhvr>
                                      <p:to>
                                        <p:strVal val="visible"/>
                                      </p:to>
                                    </p:set>
                                    <p:animEffect filter="fade" transition="in">
                                      <p:cBhvr>
                                        <p:cTn dur="1000"/>
                                        <p:tgtEl>
                                          <p:spTgt spid="725">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4" st="14"/>
                                            </p:txEl>
                                          </p:spTgt>
                                        </p:tgtEl>
                                        <p:attrNameLst>
                                          <p:attrName>style.visibility</p:attrName>
                                        </p:attrNameLst>
                                      </p:cBhvr>
                                      <p:to>
                                        <p:strVal val="visible"/>
                                      </p:to>
                                    </p:set>
                                    <p:animEffect filter="fade" transition="in">
                                      <p:cBhvr>
                                        <p:cTn dur="1000"/>
                                        <p:tgtEl>
                                          <p:spTgt spid="725">
                                            <p:txEl>
                                              <p:pRg end="14" st="1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xEl>
                                              <p:pRg end="15" st="15"/>
                                            </p:txEl>
                                          </p:spTgt>
                                        </p:tgtEl>
                                        <p:attrNameLst>
                                          <p:attrName>style.visibility</p:attrName>
                                        </p:attrNameLst>
                                      </p:cBhvr>
                                      <p:to>
                                        <p:strVal val="visible"/>
                                      </p:to>
                                    </p:set>
                                    <p:animEffect filter="fade" transition="in">
                                      <p:cBhvr>
                                        <p:cTn dur="1000"/>
                                        <p:tgtEl>
                                          <p:spTgt spid="725">
                                            <p:txEl>
                                              <p:pRg end="15" st="1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9"/>
                                        </p:tgtEl>
                                        <p:attrNameLst>
                                          <p:attrName>style.visibility</p:attrName>
                                        </p:attrNameLst>
                                      </p:cBhvr>
                                      <p:to>
                                        <p:strVal val="visible"/>
                                      </p:to>
                                    </p:set>
                                    <p:animEffect filter="fade" transition="in">
                                      <p:cBhvr>
                                        <p:cTn dur="1000"/>
                                        <p:tgtEl>
                                          <p:spTgt spid="7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4"/>
                                        </p:tgtEl>
                                        <p:attrNameLst>
                                          <p:attrName>style.visibility</p:attrName>
                                        </p:attrNameLst>
                                      </p:cBhvr>
                                      <p:to>
                                        <p:strVal val="visible"/>
                                      </p:to>
                                    </p:set>
                                    <p:animEffect filter="fade" transition="in">
                                      <p:cBhvr>
                                        <p:cTn dur="1000"/>
                                        <p:tgtEl>
                                          <p:spTgt spid="7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71"/>
          <p:cNvSpPr txBox="1"/>
          <p:nvPr>
            <p:ph type="title"/>
          </p:nvPr>
        </p:nvSpPr>
        <p:spPr>
          <a:xfrm>
            <a:off x="1043490" y="838200"/>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Example - Division with Cuisenaire Rods</a:t>
            </a:r>
            <a:endParaRPr/>
          </a:p>
        </p:txBody>
      </p:sp>
      <p:sp>
        <p:nvSpPr>
          <p:cNvPr id="741" name="Google Shape;741;p71"/>
          <p:cNvSpPr txBox="1"/>
          <p:nvPr>
            <p:ph idx="1" type="body"/>
          </p:nvPr>
        </p:nvSpPr>
        <p:spPr>
          <a:xfrm>
            <a:off x="593512" y="1820325"/>
            <a:ext cx="7924800" cy="4800600"/>
          </a:xfrm>
          <a:prstGeom prst="rect">
            <a:avLst/>
          </a:prstGeom>
          <a:blipFill rotWithShape="1">
            <a:blip r:embed="rId3">
              <a:alphaModFix/>
            </a:blip>
            <a:stretch>
              <a:fillRect b="0" l="-798" r="0" t="0"/>
            </a:stretch>
          </a:blip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350"/>
              <a:buNone/>
            </a:pPr>
            <a:r>
              <a:rPr lang="en-US"/>
              <a:t> </a:t>
            </a:r>
            <a:endParaRPr/>
          </a:p>
        </p:txBody>
      </p:sp>
      <p:sp>
        <p:nvSpPr>
          <p:cNvPr id="742" name="Google Shape;742;p71"/>
          <p:cNvSpPr txBox="1"/>
          <p:nvPr/>
        </p:nvSpPr>
        <p:spPr>
          <a:xfrm>
            <a:off x="4445000" y="1820325"/>
            <a:ext cx="4381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highlight>
                  <a:srgbClr val="FFFF00"/>
                </a:highlight>
                <a:latin typeface="Rockwell"/>
                <a:ea typeface="Rockwell"/>
                <a:cs typeface="Rockwell"/>
                <a:sym typeface="Rockwell"/>
              </a:rPr>
              <a:t>Build the model in the V.M.!  1 is your unit (orange+brown) and ½ is blue!</a:t>
            </a:r>
            <a:endParaRPr sz="1800">
              <a:highlight>
                <a:srgbClr val="FFFF00"/>
              </a:highlight>
              <a:latin typeface="Rockwell"/>
              <a:ea typeface="Rockwell"/>
              <a:cs typeface="Rockwell"/>
              <a:sym typeface="Rockwell"/>
            </a:endParaRPr>
          </a:p>
        </p:txBody>
      </p:sp>
      <p:sp>
        <p:nvSpPr>
          <p:cNvPr id="743" name="Google Shape;743;p71"/>
          <p:cNvSpPr txBox="1"/>
          <p:nvPr/>
        </p:nvSpPr>
        <p:spPr>
          <a:xfrm>
            <a:off x="4878900" y="3492525"/>
            <a:ext cx="719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ockwell"/>
                <a:ea typeface="Rockwell"/>
                <a:cs typeface="Rockwell"/>
                <a:sym typeface="Rockwell"/>
              </a:rPr>
              <a:t>1/2</a:t>
            </a:r>
            <a:endParaRPr sz="2200">
              <a:latin typeface="Rockwell"/>
              <a:ea typeface="Rockwell"/>
              <a:cs typeface="Rockwell"/>
              <a:sym typeface="Rockwell"/>
            </a:endParaRPr>
          </a:p>
        </p:txBody>
      </p:sp>
      <p:sp>
        <p:nvSpPr>
          <p:cNvPr id="744" name="Google Shape;744;p71"/>
          <p:cNvSpPr txBox="1"/>
          <p:nvPr/>
        </p:nvSpPr>
        <p:spPr>
          <a:xfrm>
            <a:off x="6555300" y="3429000"/>
            <a:ext cx="719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ockwell"/>
                <a:ea typeface="Rockwell"/>
                <a:cs typeface="Rockwell"/>
                <a:sym typeface="Rockwell"/>
              </a:rPr>
              <a:t>1</a:t>
            </a:r>
            <a:endParaRPr sz="2200">
              <a:latin typeface="Rockwell"/>
              <a:ea typeface="Rockwell"/>
              <a:cs typeface="Rockwell"/>
              <a:sym typeface="Rockwell"/>
            </a:endParaRPr>
          </a:p>
        </p:txBody>
      </p:sp>
      <p:pic>
        <p:nvPicPr>
          <p:cNvPr id="745" name="Google Shape;745;p71"/>
          <p:cNvPicPr preferRelativeResize="0"/>
          <p:nvPr/>
        </p:nvPicPr>
        <p:blipFill>
          <a:blip r:embed="rId4">
            <a:alphaModFix/>
          </a:blip>
          <a:stretch>
            <a:fillRect/>
          </a:stretch>
        </p:blipFill>
        <p:spPr>
          <a:xfrm>
            <a:off x="1361000" y="2745375"/>
            <a:ext cx="4439530" cy="533400"/>
          </a:xfrm>
          <a:prstGeom prst="rect">
            <a:avLst/>
          </a:prstGeom>
          <a:noFill/>
          <a:ln>
            <a:noFill/>
          </a:ln>
        </p:spPr>
      </p:pic>
      <p:sp>
        <p:nvSpPr>
          <p:cNvPr id="746" name="Google Shape;746;p71"/>
          <p:cNvSpPr txBox="1"/>
          <p:nvPr/>
        </p:nvSpPr>
        <p:spPr>
          <a:xfrm>
            <a:off x="2190750" y="4931825"/>
            <a:ext cx="609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00FF00"/>
                </a:highlight>
                <a:latin typeface="Rockwell"/>
                <a:ea typeface="Rockwell"/>
                <a:cs typeface="Rockwell"/>
                <a:sym typeface="Rockwell"/>
              </a:rPr>
              <a:t>I see that that there are TWO copies of the blue rod in the unit.  Therefore, my answers is 2.</a:t>
            </a:r>
            <a:endParaRPr sz="2000">
              <a:highlight>
                <a:srgbClr val="00FF00"/>
              </a:highlight>
              <a:latin typeface="Rockwell"/>
              <a:ea typeface="Rockwell"/>
              <a:cs typeface="Rockwell"/>
              <a:sym typeface="Rockwell"/>
            </a:endParaRPr>
          </a:p>
        </p:txBody>
      </p:sp>
      <p:sp>
        <p:nvSpPr>
          <p:cNvPr id="747" name="Google Shape;747;p71"/>
          <p:cNvSpPr txBox="1"/>
          <p:nvPr/>
        </p:nvSpPr>
        <p:spPr>
          <a:xfrm>
            <a:off x="3587750" y="1926175"/>
            <a:ext cx="609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300">
                <a:highlight>
                  <a:srgbClr val="FF00FF"/>
                </a:highlight>
                <a:latin typeface="Rockwell"/>
                <a:ea typeface="Rockwell"/>
                <a:cs typeface="Rockwell"/>
                <a:sym typeface="Rockwell"/>
              </a:rPr>
              <a:t>= 2</a:t>
            </a:r>
            <a:endParaRPr sz="2300">
              <a:highlight>
                <a:srgbClr val="FF00FF"/>
              </a:highlight>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2"/>
          <p:cNvSpPr txBox="1"/>
          <p:nvPr>
            <p:ph type="title"/>
          </p:nvPr>
        </p:nvSpPr>
        <p:spPr>
          <a:xfrm>
            <a:off x="1043490" y="838200"/>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Let’s try another one...</a:t>
            </a:r>
            <a:endParaRPr/>
          </a:p>
        </p:txBody>
      </p:sp>
      <p:sp>
        <p:nvSpPr>
          <p:cNvPr id="754" name="Google Shape;754;p72"/>
          <p:cNvSpPr txBox="1"/>
          <p:nvPr>
            <p:ph idx="1" type="body"/>
          </p:nvPr>
        </p:nvSpPr>
        <p:spPr>
          <a:xfrm>
            <a:off x="685800" y="1676400"/>
            <a:ext cx="7924800" cy="5181600"/>
          </a:xfrm>
          <a:prstGeom prst="rect">
            <a:avLst/>
          </a:prstGeom>
          <a:blipFill rotWithShape="1">
            <a:blip r:embed="rId3">
              <a:alphaModFix/>
            </a:blip>
            <a:stretch>
              <a:fillRect b="0" l="-317" r="0" t="0"/>
            </a:stretch>
          </a:blip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350"/>
              <a:buNone/>
            </a:pPr>
            <a:r>
              <a:rPr lang="en-US"/>
              <a:t> </a:t>
            </a:r>
            <a:endParaRPr/>
          </a:p>
        </p:txBody>
      </p:sp>
      <p:sp>
        <p:nvSpPr>
          <p:cNvPr id="755" name="Google Shape;755;p72"/>
          <p:cNvSpPr/>
          <p:nvPr/>
        </p:nvSpPr>
        <p:spPr>
          <a:xfrm>
            <a:off x="558350" y="3835625"/>
            <a:ext cx="7367700" cy="13593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6" name="Google Shape;756;p72"/>
          <p:cNvPicPr preferRelativeResize="0"/>
          <p:nvPr/>
        </p:nvPicPr>
        <p:blipFill>
          <a:blip r:embed="rId4">
            <a:alphaModFix/>
          </a:blip>
          <a:stretch>
            <a:fillRect/>
          </a:stretch>
        </p:blipFill>
        <p:spPr>
          <a:xfrm>
            <a:off x="1441562" y="3429000"/>
            <a:ext cx="6100225" cy="1064588"/>
          </a:xfrm>
          <a:prstGeom prst="rect">
            <a:avLst/>
          </a:prstGeom>
          <a:noFill/>
          <a:ln>
            <a:noFill/>
          </a:ln>
        </p:spPr>
      </p:pic>
      <p:sp>
        <p:nvSpPr>
          <p:cNvPr id="757" name="Google Shape;757;p72"/>
          <p:cNvSpPr txBox="1"/>
          <p:nvPr/>
        </p:nvSpPr>
        <p:spPr>
          <a:xfrm>
            <a:off x="0" y="1335638"/>
            <a:ext cx="69915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FFFF00"/>
                </a:highlight>
                <a:latin typeface="Rockwell"/>
                <a:ea typeface="Rockwell"/>
                <a:cs typeface="Rockwell"/>
                <a:sym typeface="Rockwell"/>
              </a:rPr>
              <a:t>Fill this in first!</a:t>
            </a:r>
            <a:endParaRPr sz="2000">
              <a:highlight>
                <a:srgbClr val="FFFF00"/>
              </a:highlight>
              <a:latin typeface="Rockwell"/>
              <a:ea typeface="Rockwell"/>
              <a:cs typeface="Rockwell"/>
              <a:sym typeface="Rockwell"/>
            </a:endParaRPr>
          </a:p>
        </p:txBody>
      </p:sp>
      <p:sp>
        <p:nvSpPr>
          <p:cNvPr id="758" name="Google Shape;758;p72"/>
          <p:cNvSpPr txBox="1"/>
          <p:nvPr/>
        </p:nvSpPr>
        <p:spPr>
          <a:xfrm>
            <a:off x="1528800" y="2286063"/>
            <a:ext cx="719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ockwell"/>
                <a:ea typeface="Rockwell"/>
                <a:cs typeface="Rockwell"/>
                <a:sym typeface="Rockwell"/>
              </a:rPr>
              <a:t>1/9</a:t>
            </a:r>
            <a:endParaRPr sz="2200">
              <a:latin typeface="Rockwell"/>
              <a:ea typeface="Rockwell"/>
              <a:cs typeface="Rockwell"/>
              <a:sym typeface="Rockwell"/>
            </a:endParaRPr>
          </a:p>
        </p:txBody>
      </p:sp>
      <p:sp>
        <p:nvSpPr>
          <p:cNvPr id="759" name="Google Shape;759;p72"/>
          <p:cNvSpPr txBox="1"/>
          <p:nvPr/>
        </p:nvSpPr>
        <p:spPr>
          <a:xfrm>
            <a:off x="3319825" y="2286050"/>
            <a:ext cx="719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ockwell"/>
                <a:ea typeface="Rockwell"/>
                <a:cs typeface="Rockwell"/>
                <a:sym typeface="Rockwell"/>
              </a:rPr>
              <a:t>2</a:t>
            </a:r>
            <a:r>
              <a:rPr lang="en-US" sz="2200">
                <a:latin typeface="Rockwell"/>
                <a:ea typeface="Rockwell"/>
                <a:cs typeface="Rockwell"/>
                <a:sym typeface="Rockwell"/>
              </a:rPr>
              <a:t>/3</a:t>
            </a:r>
            <a:endParaRPr sz="2200">
              <a:latin typeface="Rockwell"/>
              <a:ea typeface="Rockwell"/>
              <a:cs typeface="Rockwell"/>
              <a:sym typeface="Rockwell"/>
            </a:endParaRPr>
          </a:p>
        </p:txBody>
      </p:sp>
      <p:sp>
        <p:nvSpPr>
          <p:cNvPr id="760" name="Google Shape;760;p72"/>
          <p:cNvSpPr txBox="1"/>
          <p:nvPr/>
        </p:nvSpPr>
        <p:spPr>
          <a:xfrm>
            <a:off x="6057650" y="2286063"/>
            <a:ext cx="7197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Rockwell"/>
                <a:ea typeface="Rockwell"/>
                <a:cs typeface="Rockwell"/>
                <a:sym typeface="Rockwell"/>
              </a:rPr>
              <a:t>6</a:t>
            </a:r>
            <a:endParaRPr sz="2200">
              <a:latin typeface="Rockwell"/>
              <a:ea typeface="Rockwell"/>
              <a:cs typeface="Rockwell"/>
              <a:sym typeface="Rockwell"/>
            </a:endParaRPr>
          </a:p>
        </p:txBody>
      </p:sp>
      <p:sp>
        <p:nvSpPr>
          <p:cNvPr id="761" name="Google Shape;761;p72"/>
          <p:cNvSpPr txBox="1"/>
          <p:nvPr/>
        </p:nvSpPr>
        <p:spPr>
          <a:xfrm>
            <a:off x="1441550" y="4843075"/>
            <a:ext cx="69915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highlight>
                  <a:srgbClr val="00FFFF"/>
                </a:highlight>
                <a:latin typeface="Rockwell"/>
                <a:ea typeface="Rockwell"/>
                <a:cs typeface="Rockwell"/>
                <a:sym typeface="Rockwell"/>
              </a:rPr>
              <a:t>There are 9 copies of red in the dark green.</a:t>
            </a:r>
            <a:endParaRPr sz="2400">
              <a:highlight>
                <a:srgbClr val="00FFFF"/>
              </a:highlight>
              <a:latin typeface="Rockwell"/>
              <a:ea typeface="Rockwell"/>
              <a:cs typeface="Rockwell"/>
              <a:sym typeface="Rockwell"/>
            </a:endParaRPr>
          </a:p>
          <a:p>
            <a:pPr indent="0" lvl="0" marL="0" rtl="0" algn="l">
              <a:spcBef>
                <a:spcPts val="0"/>
              </a:spcBef>
              <a:spcAft>
                <a:spcPts val="0"/>
              </a:spcAft>
              <a:buNone/>
            </a:pPr>
            <a:r>
              <a:rPr lang="en-US" sz="2400">
                <a:highlight>
                  <a:srgbClr val="00FFFF"/>
                </a:highlight>
                <a:latin typeface="Rockwell"/>
                <a:ea typeface="Rockwell"/>
                <a:cs typeface="Rockwell"/>
                <a:sym typeface="Rockwell"/>
              </a:rPr>
              <a:t>Therefore, there are 6 copies of 1/9 in ⅔.</a:t>
            </a:r>
            <a:endParaRPr sz="2400">
              <a:highlight>
                <a:srgbClr val="00FFFF"/>
              </a:highlight>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1000"/>
                                        <p:tgtEl>
                                          <p:spTgt spid="7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000"/>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685800" y="254547"/>
            <a:ext cx="7024744"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ANSWERS </a:t>
            </a:r>
            <a:endParaRPr/>
          </a:p>
        </p:txBody>
      </p:sp>
      <p:sp>
        <p:nvSpPr>
          <p:cNvPr id="431" name="Google Shape;431;p46"/>
          <p:cNvSpPr txBox="1"/>
          <p:nvPr>
            <p:ph idx="1" type="body"/>
          </p:nvPr>
        </p:nvSpPr>
        <p:spPr>
          <a:xfrm>
            <a:off x="533400" y="1719575"/>
            <a:ext cx="8077200" cy="5105400"/>
          </a:xfrm>
          <a:prstGeom prst="rect">
            <a:avLst/>
          </a:prstGeom>
          <a:blipFill rotWithShape="1">
            <a:blip r:embed="rId3">
              <a:alphaModFix/>
            </a:blip>
            <a:stretch>
              <a:fillRect b="0" l="-781" r="0" t="-741"/>
            </a:stretch>
          </a:blipFill>
          <a:ln>
            <a:noFill/>
          </a:ln>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rPr lang="en-US"/>
              <a:t> </a:t>
            </a:r>
            <a:endParaRPr/>
          </a:p>
        </p:txBody>
      </p:sp>
      <p:graphicFrame>
        <p:nvGraphicFramePr>
          <p:cNvPr id="432" name="Google Shape;432;p46"/>
          <p:cNvGraphicFramePr/>
          <p:nvPr/>
        </p:nvGraphicFramePr>
        <p:xfrm>
          <a:off x="3124200" y="350520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graphicFrame>
        <p:nvGraphicFramePr>
          <p:cNvPr id="433" name="Google Shape;433;p46"/>
          <p:cNvGraphicFramePr/>
          <p:nvPr/>
        </p:nvGraphicFramePr>
        <p:xfrm>
          <a:off x="3124200" y="408686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graphicFrame>
        <p:nvGraphicFramePr>
          <p:cNvPr id="434" name="Google Shape;434;p46"/>
          <p:cNvGraphicFramePr/>
          <p:nvPr/>
        </p:nvGraphicFramePr>
        <p:xfrm>
          <a:off x="3124200" y="466725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graphicFrame>
        <p:nvGraphicFramePr>
          <p:cNvPr id="435" name="Google Shape;435;p46"/>
          <p:cNvGraphicFramePr/>
          <p:nvPr/>
        </p:nvGraphicFramePr>
        <p:xfrm>
          <a:off x="5815404" y="350520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graphicFrame>
        <p:nvGraphicFramePr>
          <p:cNvPr id="436" name="Google Shape;436;p46"/>
          <p:cNvGraphicFramePr/>
          <p:nvPr/>
        </p:nvGraphicFramePr>
        <p:xfrm>
          <a:off x="5815404" y="408686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graphicFrame>
        <p:nvGraphicFramePr>
          <p:cNvPr id="437" name="Google Shape;437;p46"/>
          <p:cNvGraphicFramePr/>
          <p:nvPr/>
        </p:nvGraphicFramePr>
        <p:xfrm>
          <a:off x="5815404" y="4667250"/>
          <a:ext cx="3000000" cy="3000000"/>
        </p:xfrm>
        <a:graphic>
          <a:graphicData uri="http://schemas.openxmlformats.org/drawingml/2006/table">
            <a:tbl>
              <a:tblPr bandRow="1" firstRow="1">
                <a:noFill/>
                <a:tableStyleId>{41D73096-2125-4681-BEEE-6F92FAA92508}</a:tableStyleId>
              </a:tblPr>
              <a:tblGrid>
                <a:gridCol w="838200"/>
                <a:gridCol w="838200"/>
                <a:gridCol w="838200"/>
              </a:tblGrid>
              <a:tr h="3708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solidFill>
                          <a:schemeClr val="lt1"/>
                        </a:solidFill>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solidFill>
                      <a:srgbClr val="D8D8D8"/>
                    </a:solidFill>
                  </a:tcPr>
                </a:tc>
              </a:tr>
            </a:tbl>
          </a:graphicData>
        </a:graphic>
      </p:graphicFrame>
      <p:sp>
        <p:nvSpPr>
          <p:cNvPr id="438" name="Google Shape;438;p46"/>
          <p:cNvSpPr txBox="1"/>
          <p:nvPr/>
        </p:nvSpPr>
        <p:spPr>
          <a:xfrm>
            <a:off x="4146600" y="3438175"/>
            <a:ext cx="469800" cy="5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rgbClr val="FFFFFF"/>
              </a:solidFill>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0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73"/>
          <p:cNvSpPr txBox="1"/>
          <p:nvPr>
            <p:ph idx="1" type="body"/>
          </p:nvPr>
        </p:nvSpPr>
        <p:spPr>
          <a:xfrm>
            <a:off x="794325" y="-141875"/>
            <a:ext cx="7924800" cy="5181600"/>
          </a:xfrm>
          <a:prstGeom prst="rect">
            <a:avLst/>
          </a:prstGeom>
          <a:blipFill rotWithShape="1">
            <a:blip r:embed="rId3">
              <a:alphaModFix/>
            </a:blip>
            <a:stretch>
              <a:fillRect b="0" l="-319" r="0" t="0"/>
            </a:stretch>
          </a:blip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350"/>
              <a:buNone/>
            </a:pPr>
            <a:r>
              <a:rPr lang="en-US"/>
              <a:t> </a:t>
            </a:r>
            <a:endParaRPr/>
          </a:p>
        </p:txBody>
      </p:sp>
      <p:sp>
        <p:nvSpPr>
          <p:cNvPr id="768" name="Google Shape;768;p73"/>
          <p:cNvSpPr/>
          <p:nvPr/>
        </p:nvSpPr>
        <p:spPr>
          <a:xfrm>
            <a:off x="552275" y="-326400"/>
            <a:ext cx="7113000" cy="1420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73"/>
          <p:cNvSpPr txBox="1"/>
          <p:nvPr/>
        </p:nvSpPr>
        <p:spPr>
          <a:xfrm>
            <a:off x="157125" y="4224025"/>
            <a:ext cx="55887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highlight>
                  <a:srgbClr val="00FFFF"/>
                </a:highlight>
                <a:latin typeface="Rockwell"/>
                <a:ea typeface="Rockwell"/>
                <a:cs typeface="Rockwell"/>
                <a:sym typeface="Rockwell"/>
              </a:rPr>
              <a:t>Still confused?  Reach out to another classmate (or text Pamela!)!</a:t>
            </a:r>
            <a:endParaRPr sz="2500">
              <a:highlight>
                <a:srgbClr val="00FFFF"/>
              </a:highlight>
              <a:latin typeface="Rockwell"/>
              <a:ea typeface="Rockwell"/>
              <a:cs typeface="Rockwell"/>
              <a:sym typeface="Rockwell"/>
            </a:endParaRPr>
          </a:p>
        </p:txBody>
      </p:sp>
      <p:pic>
        <p:nvPicPr>
          <p:cNvPr id="770" name="Google Shape;770;p73"/>
          <p:cNvPicPr preferRelativeResize="0"/>
          <p:nvPr/>
        </p:nvPicPr>
        <p:blipFill>
          <a:blip r:embed="rId4">
            <a:alphaModFix/>
          </a:blip>
          <a:stretch>
            <a:fillRect/>
          </a:stretch>
        </p:blipFill>
        <p:spPr>
          <a:xfrm>
            <a:off x="5431875" y="3497925"/>
            <a:ext cx="3360075" cy="3360075"/>
          </a:xfrm>
          <a:prstGeom prst="rect">
            <a:avLst/>
          </a:prstGeom>
          <a:noFill/>
          <a:ln>
            <a:noFill/>
          </a:ln>
        </p:spPr>
      </p:pic>
      <p:sp>
        <p:nvSpPr>
          <p:cNvPr id="771" name="Google Shape;771;p73"/>
          <p:cNvSpPr txBox="1"/>
          <p:nvPr>
            <p:ph type="title"/>
          </p:nvPr>
        </p:nvSpPr>
        <p:spPr>
          <a:xfrm>
            <a:off x="950365" y="413375"/>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Finish the rest!</a:t>
            </a:r>
            <a:endParaRPr/>
          </a:p>
        </p:txBody>
      </p:sp>
      <p:sp>
        <p:nvSpPr>
          <p:cNvPr id="772" name="Google Shape;772;p73"/>
          <p:cNvSpPr txBox="1"/>
          <p:nvPr/>
        </p:nvSpPr>
        <p:spPr>
          <a:xfrm rot="837559">
            <a:off x="4928059" y="958913"/>
            <a:ext cx="6991581" cy="8157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highlight>
                  <a:srgbClr val="FFFF00"/>
                </a:highlight>
                <a:latin typeface="Rockwell"/>
                <a:ea typeface="Rockwell"/>
                <a:cs typeface="Rockwell"/>
                <a:sym typeface="Rockwell"/>
              </a:rPr>
              <a:t>You are uploading this to Canvas!</a:t>
            </a:r>
            <a:endParaRPr sz="1900">
              <a:highlight>
                <a:srgbClr val="FFFF00"/>
              </a:highlight>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74"/>
          <p:cNvSpPr txBox="1"/>
          <p:nvPr>
            <p:ph type="title"/>
          </p:nvPr>
        </p:nvSpPr>
        <p:spPr>
          <a:xfrm>
            <a:off x="683315" y="158475"/>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Still Confused?</a:t>
            </a:r>
            <a:endParaRPr/>
          </a:p>
        </p:txBody>
      </p:sp>
      <p:pic>
        <p:nvPicPr>
          <p:cNvPr descr="This video explains how to use Cuisenaire Rods to determine the quotient of fractions." id="779" name="Google Shape;779;p74" title="Division of Fractions Using Cuisenaire Rods">
            <a:hlinkClick r:id="rId3"/>
          </p:cNvPr>
          <p:cNvPicPr preferRelativeResize="0"/>
          <p:nvPr/>
        </p:nvPicPr>
        <p:blipFill>
          <a:blip r:embed="rId4">
            <a:alphaModFix/>
          </a:blip>
          <a:stretch>
            <a:fillRect/>
          </a:stretch>
        </p:blipFill>
        <p:spPr>
          <a:xfrm>
            <a:off x="1059600" y="1580975"/>
            <a:ext cx="6818000" cy="5113500"/>
          </a:xfrm>
          <a:prstGeom prst="rect">
            <a:avLst/>
          </a:prstGeom>
          <a:noFill/>
          <a:ln>
            <a:noFill/>
          </a:ln>
        </p:spPr>
      </p:pic>
      <p:sp>
        <p:nvSpPr>
          <p:cNvPr id="780" name="Google Shape;780;p74"/>
          <p:cNvSpPr txBox="1"/>
          <p:nvPr/>
        </p:nvSpPr>
        <p:spPr>
          <a:xfrm>
            <a:off x="631175" y="646700"/>
            <a:ext cx="75864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latin typeface="Rockwell"/>
                <a:ea typeface="Rockwell"/>
                <a:cs typeface="Rockwell"/>
                <a:sym typeface="Rockwell"/>
              </a:rPr>
              <a:t>Before you keep going (and watch this video), make sure you have PERSISTED in problem solving!  It doesn’t help if I just give you the answers.  This will not make you learn… :) </a:t>
            </a:r>
            <a:endParaRPr sz="1600">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9"/>
                                        </p:tgtEl>
                                        <p:attrNameLst>
                                          <p:attrName>style.visibility</p:attrName>
                                        </p:attrNameLst>
                                      </p:cBhvr>
                                      <p:to>
                                        <p:strVal val="visible"/>
                                      </p:to>
                                    </p:set>
                                    <p:animEffect filter="fade" transition="in">
                                      <p:cBhvr>
                                        <p:cTn dur="1000"/>
                                        <p:tgtEl>
                                          <p:spTgt spid="7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75"/>
          <p:cNvSpPr txBox="1"/>
          <p:nvPr>
            <p:ph type="title"/>
          </p:nvPr>
        </p:nvSpPr>
        <p:spPr>
          <a:xfrm>
            <a:off x="583424" y="2304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Let’s do something different!</a:t>
            </a:r>
            <a:endParaRPr/>
          </a:p>
        </p:txBody>
      </p:sp>
      <p:sp>
        <p:nvSpPr>
          <p:cNvPr id="786" name="Google Shape;786;p75"/>
          <p:cNvSpPr txBox="1"/>
          <p:nvPr>
            <p:ph idx="1" type="body"/>
          </p:nvPr>
        </p:nvSpPr>
        <p:spPr>
          <a:xfrm>
            <a:off x="462047" y="970224"/>
            <a:ext cx="8097000" cy="502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500"/>
              <a:buNone/>
            </a:pPr>
            <a:r>
              <a:rPr lang="en-US"/>
              <a:t>A different algorithm for division of fractions:</a:t>
            </a:r>
            <a:endParaRPr/>
          </a:p>
          <a:p>
            <a:pPr indent="-514350" lvl="0" marL="514350" rtl="0" algn="l">
              <a:lnSpc>
                <a:spcPct val="90000"/>
              </a:lnSpc>
              <a:spcBef>
                <a:spcPts val="2000"/>
              </a:spcBef>
              <a:spcAft>
                <a:spcPts val="0"/>
              </a:spcAft>
              <a:buSzPts val="1500"/>
              <a:buAutoNum type="arabicPeriod"/>
            </a:pPr>
            <a:r>
              <a:rPr lang="en-US"/>
              <a:t>Rewrite both fractions so that they have the same denominator.</a:t>
            </a:r>
            <a:endParaRPr/>
          </a:p>
          <a:p>
            <a:pPr indent="-514350" lvl="0" marL="514350" rtl="0" algn="l">
              <a:lnSpc>
                <a:spcPct val="90000"/>
              </a:lnSpc>
              <a:spcBef>
                <a:spcPts val="2000"/>
              </a:spcBef>
              <a:spcAft>
                <a:spcPts val="0"/>
              </a:spcAft>
              <a:buSzPts val="1500"/>
              <a:buAutoNum type="arabicPeriod"/>
            </a:pPr>
            <a:r>
              <a:rPr lang="en-US"/>
              <a:t>Divide the numerators and divide the denominators (always a 1).  The answer will be the quotient from the numerators.</a:t>
            </a:r>
            <a:endParaRPr/>
          </a:p>
          <a:p>
            <a:pPr indent="-419100" lvl="0" marL="514350" rtl="0" algn="l">
              <a:lnSpc>
                <a:spcPct val="90000"/>
              </a:lnSpc>
              <a:spcBef>
                <a:spcPts val="2000"/>
              </a:spcBef>
              <a:spcAft>
                <a:spcPts val="0"/>
              </a:spcAft>
              <a:buSzPts val="1500"/>
              <a:buNone/>
            </a:pPr>
            <a:r>
              <a:t/>
            </a:r>
            <a:endParaRPr/>
          </a:p>
          <a:p>
            <a:pPr indent="0" lvl="0" marL="0" rtl="0" algn="l">
              <a:lnSpc>
                <a:spcPct val="90000"/>
              </a:lnSpc>
              <a:spcBef>
                <a:spcPts val="2000"/>
              </a:spcBef>
              <a:spcAft>
                <a:spcPts val="0"/>
              </a:spcAft>
              <a:buSzPts val="1875"/>
              <a:buNone/>
            </a:pPr>
            <a:r>
              <a:t/>
            </a:r>
            <a:endParaRPr sz="2500"/>
          </a:p>
          <a:p>
            <a:pPr indent="0" lvl="0" marL="0" rtl="0" algn="l">
              <a:lnSpc>
                <a:spcPct val="90000"/>
              </a:lnSpc>
              <a:spcBef>
                <a:spcPts val="2000"/>
              </a:spcBef>
              <a:spcAft>
                <a:spcPts val="0"/>
              </a:spcAft>
              <a:buSzPts val="1875"/>
              <a:buNone/>
            </a:pPr>
            <a:r>
              <a:t/>
            </a:r>
            <a:endParaRPr sz="2500"/>
          </a:p>
          <a:p>
            <a:pPr indent="0" lvl="0" marL="0" rtl="0" algn="l">
              <a:lnSpc>
                <a:spcPct val="90000"/>
              </a:lnSpc>
              <a:spcBef>
                <a:spcPts val="2000"/>
              </a:spcBef>
              <a:spcAft>
                <a:spcPts val="0"/>
              </a:spcAft>
              <a:buSzPts val="1875"/>
              <a:buNone/>
            </a:pPr>
            <a:r>
              <a:t/>
            </a:r>
            <a:endParaRPr sz="2500"/>
          </a:p>
          <a:p>
            <a:pPr indent="0" lvl="0" marL="0" rtl="0" algn="l">
              <a:lnSpc>
                <a:spcPct val="90000"/>
              </a:lnSpc>
              <a:spcBef>
                <a:spcPts val="2000"/>
              </a:spcBef>
              <a:spcAft>
                <a:spcPts val="0"/>
              </a:spcAft>
              <a:buSzPts val="1875"/>
              <a:buNone/>
            </a:pPr>
            <a:r>
              <a:rPr lang="en-US" sz="2500"/>
              <a:t>“Developing the Common Denominator Fraction Division Algorithm,” MTMS, November 2012.</a:t>
            </a:r>
            <a:endParaRPr/>
          </a:p>
        </p:txBody>
      </p:sp>
      <p:pic>
        <p:nvPicPr>
          <p:cNvPr id="787" name="Google Shape;787;p75"/>
          <p:cNvPicPr preferRelativeResize="0"/>
          <p:nvPr/>
        </p:nvPicPr>
        <p:blipFill rotWithShape="1">
          <a:blip r:embed="rId3">
            <a:alphaModFix/>
          </a:blip>
          <a:srcRect b="0" l="0" r="0" t="0"/>
          <a:stretch/>
        </p:blipFill>
        <p:spPr>
          <a:xfrm>
            <a:off x="571899" y="2837200"/>
            <a:ext cx="8000201" cy="2224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6"/>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92D050"/>
              </a:buClr>
              <a:buSzPts val="3600"/>
              <a:buFont typeface="Rockwell"/>
              <a:buNone/>
            </a:pPr>
            <a:r>
              <a:rPr b="1" lang="en-US" u="sng">
                <a:solidFill>
                  <a:srgbClr val="92D050"/>
                </a:solidFill>
              </a:rPr>
              <a:t>Fraction Strips</a:t>
            </a:r>
            <a:endParaRPr/>
          </a:p>
        </p:txBody>
      </p:sp>
      <p:sp>
        <p:nvSpPr>
          <p:cNvPr id="793" name="Google Shape;793;p76"/>
          <p:cNvSpPr txBox="1"/>
          <p:nvPr>
            <p:ph idx="1" type="body"/>
          </p:nvPr>
        </p:nvSpPr>
        <p:spPr>
          <a:xfrm>
            <a:off x="498474" y="1750575"/>
            <a:ext cx="7556400" cy="4145100"/>
          </a:xfrm>
          <a:prstGeom prst="rect">
            <a:avLst/>
          </a:prstGeom>
          <a:noFill/>
          <a:ln>
            <a:noFill/>
          </a:ln>
        </p:spPr>
        <p:txBody>
          <a:bodyPr anchorCtr="0" anchor="t" bIns="45700" lIns="91425" spcFirstLastPara="1" rIns="91425" wrap="square" tIns="45700">
            <a:noAutofit/>
          </a:bodyPr>
          <a:lstStyle/>
          <a:p>
            <a:pPr indent="0" lvl="0" marL="0" rtl="0" algn="ctr">
              <a:lnSpc>
                <a:spcPct val="80000"/>
              </a:lnSpc>
              <a:spcBef>
                <a:spcPts val="0"/>
              </a:spcBef>
              <a:spcAft>
                <a:spcPts val="0"/>
              </a:spcAft>
              <a:buSzPts val="1650"/>
              <a:buNone/>
            </a:pPr>
            <a:r>
              <a:rPr lang="en-US" sz="2200"/>
              <a:t>How could we restate the question that is being asked by the these symbols?</a:t>
            </a:r>
            <a:endParaRPr/>
          </a:p>
          <a:p>
            <a:pPr indent="0" lvl="0" marL="0" rtl="0" algn="ctr">
              <a:lnSpc>
                <a:spcPct val="80000"/>
              </a:lnSpc>
              <a:spcBef>
                <a:spcPts val="2000"/>
              </a:spcBef>
              <a:spcAft>
                <a:spcPts val="0"/>
              </a:spcAft>
              <a:buSzPts val="1526"/>
              <a:buNone/>
            </a:pPr>
            <a:r>
              <a:t/>
            </a:r>
            <a:endParaRPr sz="2035"/>
          </a:p>
          <a:p>
            <a:pPr indent="0" lvl="0" marL="0" rtl="0" algn="ctr">
              <a:lnSpc>
                <a:spcPct val="80000"/>
              </a:lnSpc>
              <a:spcBef>
                <a:spcPts val="2000"/>
              </a:spcBef>
              <a:spcAft>
                <a:spcPts val="0"/>
              </a:spcAft>
              <a:buSzPts val="1526"/>
              <a:buNone/>
            </a:pPr>
            <a:r>
              <a:t/>
            </a:r>
            <a:endParaRPr sz="2035"/>
          </a:p>
          <a:p>
            <a:pPr indent="0" lvl="0" marL="0" rtl="0" algn="ctr">
              <a:lnSpc>
                <a:spcPct val="80000"/>
              </a:lnSpc>
              <a:spcBef>
                <a:spcPts val="2000"/>
              </a:spcBef>
              <a:spcAft>
                <a:spcPts val="0"/>
              </a:spcAft>
              <a:buSzPts val="1526"/>
              <a:buNone/>
            </a:pPr>
            <a:r>
              <a:t/>
            </a:r>
            <a:endParaRPr sz="2035"/>
          </a:p>
          <a:p>
            <a:pPr indent="0" lvl="0" marL="0" rtl="0" algn="l">
              <a:lnSpc>
                <a:spcPct val="80000"/>
              </a:lnSpc>
              <a:spcBef>
                <a:spcPts val="2000"/>
              </a:spcBef>
              <a:spcAft>
                <a:spcPts val="0"/>
              </a:spcAft>
              <a:buSzPts val="1650"/>
              <a:buNone/>
            </a:pPr>
            <a:r>
              <a:t/>
            </a:r>
            <a:endParaRPr sz="2200"/>
          </a:p>
          <a:p>
            <a:pPr indent="0" lvl="0" marL="0" rtl="0" algn="l">
              <a:lnSpc>
                <a:spcPct val="80000"/>
              </a:lnSpc>
              <a:spcBef>
                <a:spcPts val="2000"/>
              </a:spcBef>
              <a:spcAft>
                <a:spcPts val="0"/>
              </a:spcAft>
              <a:buSzPts val="1650"/>
              <a:buNone/>
            </a:pPr>
            <a:r>
              <a:rPr lang="en-US" sz="2200"/>
              <a:t>How could we use fraction strips to concretely depict the problem?</a:t>
            </a:r>
            <a:endParaRPr/>
          </a:p>
          <a:p>
            <a:pPr indent="0" lvl="0" marL="0" rtl="0" algn="l">
              <a:lnSpc>
                <a:spcPct val="80000"/>
              </a:lnSpc>
              <a:spcBef>
                <a:spcPts val="2000"/>
              </a:spcBef>
              <a:spcAft>
                <a:spcPts val="0"/>
              </a:spcAft>
              <a:buSzPts val="1650"/>
              <a:buNone/>
            </a:pPr>
            <a:r>
              <a:rPr lang="en-US" sz="2200"/>
              <a:t>What is our “dilemma” as we reason together?</a:t>
            </a:r>
            <a:endParaRPr/>
          </a:p>
          <a:p>
            <a:pPr indent="0" lvl="0" marL="0" rtl="0" algn="ctr">
              <a:lnSpc>
                <a:spcPct val="80000"/>
              </a:lnSpc>
              <a:spcBef>
                <a:spcPts val="2000"/>
              </a:spcBef>
              <a:spcAft>
                <a:spcPts val="0"/>
              </a:spcAft>
              <a:buSzPts val="1526"/>
              <a:buNone/>
            </a:pPr>
            <a:r>
              <a:t/>
            </a:r>
            <a:endParaRPr sz="2035"/>
          </a:p>
        </p:txBody>
      </p:sp>
      <p:pic>
        <p:nvPicPr>
          <p:cNvPr id="794" name="Google Shape;794;p76"/>
          <p:cNvPicPr preferRelativeResize="0"/>
          <p:nvPr/>
        </p:nvPicPr>
        <p:blipFill rotWithShape="1">
          <a:blip r:embed="rId3">
            <a:alphaModFix/>
          </a:blip>
          <a:srcRect b="0" l="0" r="0" t="0"/>
          <a:stretch/>
        </p:blipFill>
        <p:spPr>
          <a:xfrm>
            <a:off x="3810000" y="2514600"/>
            <a:ext cx="954086" cy="10969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7"/>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92D050"/>
              </a:buClr>
              <a:buSzPts val="3600"/>
              <a:buFont typeface="Rockwell"/>
              <a:buNone/>
            </a:pPr>
            <a:r>
              <a:rPr b="1" lang="en-US" u="sng">
                <a:solidFill>
                  <a:srgbClr val="92D050"/>
                </a:solidFill>
              </a:rPr>
              <a:t>Fraction Strips</a:t>
            </a:r>
            <a:endParaRPr/>
          </a:p>
        </p:txBody>
      </p:sp>
      <p:sp>
        <p:nvSpPr>
          <p:cNvPr id="800" name="Google Shape;800;p77"/>
          <p:cNvSpPr txBox="1"/>
          <p:nvPr>
            <p:ph idx="1" type="body"/>
          </p:nvPr>
        </p:nvSpPr>
        <p:spPr>
          <a:xfrm>
            <a:off x="498474" y="1981200"/>
            <a:ext cx="7556400" cy="414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775"/>
              <a:buNone/>
            </a:pPr>
            <a:r>
              <a:rPr lang="en-US" sz="3700"/>
              <a:t>What question is being asked by this number sentence?</a:t>
            </a:r>
            <a:endParaRPr/>
          </a:p>
        </p:txBody>
      </p:sp>
      <p:pic>
        <p:nvPicPr>
          <p:cNvPr id="801" name="Google Shape;801;p77"/>
          <p:cNvPicPr preferRelativeResize="0"/>
          <p:nvPr/>
        </p:nvPicPr>
        <p:blipFill rotWithShape="1">
          <a:blip r:embed="rId3">
            <a:alphaModFix/>
          </a:blip>
          <a:srcRect b="0" l="0" r="0" t="0"/>
          <a:stretch/>
        </p:blipFill>
        <p:spPr>
          <a:xfrm>
            <a:off x="4278313" y="3429000"/>
            <a:ext cx="1274761" cy="109696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8"/>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40"/>
              <a:buFont typeface="Rockwell"/>
              <a:buNone/>
            </a:pPr>
            <a:r>
              <a:rPr lang="en-US" sz="3240"/>
              <a:t>Explain using the language of the manipulative and mathematics.</a:t>
            </a:r>
            <a:endParaRPr/>
          </a:p>
        </p:txBody>
      </p:sp>
      <p:pic>
        <p:nvPicPr>
          <p:cNvPr id="807" name="Google Shape;807;p78"/>
          <p:cNvPicPr preferRelativeResize="0"/>
          <p:nvPr/>
        </p:nvPicPr>
        <p:blipFill rotWithShape="1">
          <a:blip r:embed="rId3">
            <a:alphaModFix/>
          </a:blip>
          <a:srcRect b="0" l="0" r="0" t="0"/>
          <a:stretch/>
        </p:blipFill>
        <p:spPr>
          <a:xfrm>
            <a:off x="3657600" y="2514600"/>
            <a:ext cx="1371600" cy="1181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pic>
        <p:nvPicPr>
          <p:cNvPr descr="Screen Shot 2017-02-22 at 2.34.09 PM.png" id="813" name="Google Shape;813;p79"/>
          <p:cNvPicPr preferRelativeResize="0"/>
          <p:nvPr/>
        </p:nvPicPr>
        <p:blipFill rotWithShape="1">
          <a:blip r:embed="rId3">
            <a:alphaModFix/>
          </a:blip>
          <a:srcRect b="0" l="0" r="0" t="0"/>
          <a:stretch/>
        </p:blipFill>
        <p:spPr>
          <a:xfrm>
            <a:off x="152400" y="1066800"/>
            <a:ext cx="6705600" cy="2543146"/>
          </a:xfrm>
          <a:prstGeom prst="rect">
            <a:avLst/>
          </a:prstGeom>
          <a:noFill/>
          <a:ln>
            <a:noFill/>
          </a:ln>
        </p:spPr>
      </p:pic>
      <p:pic>
        <p:nvPicPr>
          <p:cNvPr descr="Screen Shot 2017-02-22 at 2.31.48 PM.png" id="814" name="Google Shape;814;p79"/>
          <p:cNvPicPr preferRelativeResize="0"/>
          <p:nvPr/>
        </p:nvPicPr>
        <p:blipFill rotWithShape="1">
          <a:blip r:embed="rId4">
            <a:alphaModFix/>
          </a:blip>
          <a:srcRect b="0" l="0" r="0" t="0"/>
          <a:stretch/>
        </p:blipFill>
        <p:spPr>
          <a:xfrm>
            <a:off x="228600" y="152400"/>
            <a:ext cx="8534401" cy="792480"/>
          </a:xfrm>
          <a:prstGeom prst="rect">
            <a:avLst/>
          </a:prstGeom>
          <a:noFill/>
          <a:ln>
            <a:noFill/>
          </a:ln>
        </p:spPr>
      </p:pic>
      <p:pic>
        <p:nvPicPr>
          <p:cNvPr descr="Screen Shot 2017-02-22 at 2.33.03 PM.png" id="815" name="Google Shape;815;p79"/>
          <p:cNvPicPr preferRelativeResize="0"/>
          <p:nvPr/>
        </p:nvPicPr>
        <p:blipFill rotWithShape="1">
          <a:blip r:embed="rId5">
            <a:alphaModFix/>
          </a:blip>
          <a:srcRect b="0" l="0" r="0" t="0"/>
          <a:stretch/>
        </p:blipFill>
        <p:spPr>
          <a:xfrm>
            <a:off x="4114800" y="3505200"/>
            <a:ext cx="4867023" cy="3200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pic>
        <p:nvPicPr>
          <p:cNvPr descr="Screen Shot 2017-02-22 at 2.34.27 PM.png" id="821" name="Google Shape;821;p80"/>
          <p:cNvPicPr preferRelativeResize="0"/>
          <p:nvPr/>
        </p:nvPicPr>
        <p:blipFill rotWithShape="1">
          <a:blip r:embed="rId3">
            <a:alphaModFix/>
          </a:blip>
          <a:srcRect b="0" l="0" r="0" t="0"/>
          <a:stretch/>
        </p:blipFill>
        <p:spPr>
          <a:xfrm>
            <a:off x="1295400" y="152400"/>
            <a:ext cx="6400800" cy="2264283"/>
          </a:xfrm>
          <a:prstGeom prst="rect">
            <a:avLst/>
          </a:prstGeom>
          <a:noFill/>
          <a:ln>
            <a:noFill/>
          </a:ln>
        </p:spPr>
      </p:pic>
      <p:pic>
        <p:nvPicPr>
          <p:cNvPr descr="Screen Shot 2017-02-22 at 2.34.39 PM.png" id="822" name="Google Shape;822;p80"/>
          <p:cNvPicPr preferRelativeResize="0"/>
          <p:nvPr/>
        </p:nvPicPr>
        <p:blipFill rotWithShape="1">
          <a:blip r:embed="rId4">
            <a:alphaModFix/>
          </a:blip>
          <a:srcRect b="0" l="0" r="0" t="0"/>
          <a:stretch/>
        </p:blipFill>
        <p:spPr>
          <a:xfrm>
            <a:off x="457200" y="2590800"/>
            <a:ext cx="3500088" cy="2667000"/>
          </a:xfrm>
          <a:prstGeom prst="rect">
            <a:avLst/>
          </a:prstGeom>
          <a:noFill/>
          <a:ln>
            <a:noFill/>
          </a:ln>
        </p:spPr>
      </p:pic>
      <p:pic>
        <p:nvPicPr>
          <p:cNvPr descr="Screen Shot 2017-02-22 at 2.34.48 PM.png" id="823" name="Google Shape;823;p80"/>
          <p:cNvPicPr preferRelativeResize="0"/>
          <p:nvPr/>
        </p:nvPicPr>
        <p:blipFill rotWithShape="1">
          <a:blip r:embed="rId5">
            <a:alphaModFix/>
          </a:blip>
          <a:srcRect b="0" l="0" r="0" t="0"/>
          <a:stretch/>
        </p:blipFill>
        <p:spPr>
          <a:xfrm>
            <a:off x="4114800" y="2895600"/>
            <a:ext cx="4828494" cy="3581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descr="Screen Shot 2017-02-22 at 3.10.52 PM.png" id="829" name="Google Shape;829;p81"/>
          <p:cNvPicPr preferRelativeResize="0"/>
          <p:nvPr/>
        </p:nvPicPr>
        <p:blipFill rotWithShape="1">
          <a:blip r:embed="rId3">
            <a:alphaModFix/>
          </a:blip>
          <a:srcRect b="0" l="0" r="0" t="0"/>
          <a:stretch/>
        </p:blipFill>
        <p:spPr>
          <a:xfrm>
            <a:off x="152400" y="1676400"/>
            <a:ext cx="8747303" cy="4190999"/>
          </a:xfrm>
          <a:prstGeom prst="rect">
            <a:avLst/>
          </a:prstGeom>
          <a:noFill/>
          <a:ln>
            <a:noFill/>
          </a:ln>
        </p:spPr>
      </p:pic>
      <p:sp>
        <p:nvSpPr>
          <p:cNvPr id="830" name="Google Shape;830;p81"/>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Finish for homework!</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82"/>
          <p:cNvSpPr txBox="1"/>
          <p:nvPr>
            <p:ph type="title"/>
          </p:nvPr>
        </p:nvSpPr>
        <p:spPr>
          <a:xfrm>
            <a:off x="498474" y="484094"/>
            <a:ext cx="7556400" cy="1116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Coffee Problem</a:t>
            </a:r>
            <a:endParaRPr/>
          </a:p>
        </p:txBody>
      </p:sp>
      <p:sp>
        <p:nvSpPr>
          <p:cNvPr id="837" name="Google Shape;837;p82"/>
          <p:cNvSpPr txBox="1"/>
          <p:nvPr>
            <p:ph idx="1" type="body"/>
          </p:nvPr>
        </p:nvSpPr>
        <p:spPr>
          <a:xfrm>
            <a:off x="499800" y="1227150"/>
            <a:ext cx="8144400" cy="5505300"/>
          </a:xfrm>
          <a:prstGeom prst="rect">
            <a:avLst/>
          </a:prstGeom>
        </p:spPr>
        <p:txBody>
          <a:bodyPr anchorCtr="0" anchor="t" bIns="45700" lIns="91425" spcFirstLastPara="1" rIns="91425" wrap="square" tIns="45700">
            <a:noAutofit/>
          </a:bodyPr>
          <a:lstStyle/>
          <a:p>
            <a:pPr indent="-381000" lvl="0" marL="457200" rtl="0" algn="l">
              <a:spcBef>
                <a:spcPts val="0"/>
              </a:spcBef>
              <a:spcAft>
                <a:spcPts val="0"/>
              </a:spcAft>
              <a:buClr>
                <a:srgbClr val="000000"/>
              </a:buClr>
              <a:buSzPts val="2400"/>
              <a:buAutoNum type="arabicPeriod"/>
            </a:pPr>
            <a:r>
              <a:rPr lang="en-US" sz="2400">
                <a:solidFill>
                  <a:srgbClr val="000000"/>
                </a:solidFill>
              </a:rPr>
              <a:t>WORK INDIVIDUALLY!</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US" sz="2400">
                <a:solidFill>
                  <a:srgbClr val="000000"/>
                </a:solidFill>
              </a:rPr>
              <a:t>Read the following problem.</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US" sz="2400">
                <a:solidFill>
                  <a:srgbClr val="000000"/>
                </a:solidFill>
              </a:rPr>
              <a:t>Do Step 1 and 2 of the Polya 4 step method.</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US" sz="2400">
                <a:solidFill>
                  <a:srgbClr val="000000"/>
                </a:solidFill>
              </a:rPr>
              <a:t>DO NOT SOLVE THE PROBLEM!</a:t>
            </a:r>
            <a:endParaRPr sz="2400">
              <a:solidFill>
                <a:srgbClr val="000000"/>
              </a:solidFill>
            </a:endParaRPr>
          </a:p>
          <a:p>
            <a:pPr indent="0" lvl="0" marL="0" rtl="0" algn="l">
              <a:spcBef>
                <a:spcPts val="0"/>
              </a:spcBef>
              <a:spcAft>
                <a:spcPts val="0"/>
              </a:spcAft>
              <a:buClr>
                <a:schemeClr val="dk1"/>
              </a:buClr>
              <a:buSzPts val="1100"/>
              <a:buFont typeface="Arial"/>
              <a:buNone/>
            </a:pPr>
            <a:r>
              <a:t/>
            </a:r>
            <a:endParaRPr sz="2400">
              <a:solidFill>
                <a:srgbClr val="000000"/>
              </a:solidFill>
            </a:endParaRPr>
          </a:p>
          <a:p>
            <a:pPr indent="0" lvl="0" marL="0" rtl="0" algn="l">
              <a:spcBef>
                <a:spcPts val="0"/>
              </a:spcBef>
              <a:spcAft>
                <a:spcPts val="0"/>
              </a:spcAft>
              <a:buNone/>
            </a:pPr>
            <a:r>
              <a:t/>
            </a:r>
            <a:endParaRPr/>
          </a:p>
        </p:txBody>
      </p:sp>
      <p:pic>
        <p:nvPicPr>
          <p:cNvPr id="838" name="Google Shape;838;p82"/>
          <p:cNvPicPr preferRelativeResize="0"/>
          <p:nvPr/>
        </p:nvPicPr>
        <p:blipFill>
          <a:blip r:embed="rId3">
            <a:alphaModFix/>
          </a:blip>
          <a:stretch>
            <a:fillRect/>
          </a:stretch>
        </p:blipFill>
        <p:spPr>
          <a:xfrm>
            <a:off x="2167904" y="2935050"/>
            <a:ext cx="5374143"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7"/>
          <p:cNvSpPr txBox="1"/>
          <p:nvPr>
            <p:ph type="title"/>
          </p:nvPr>
        </p:nvSpPr>
        <p:spPr>
          <a:xfrm>
            <a:off x="331825" y="611254"/>
            <a:ext cx="7851475" cy="61082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40"/>
              <a:buFont typeface="Rockwell"/>
              <a:buNone/>
            </a:pPr>
            <a:r>
              <a:rPr lang="en-US" sz="3240"/>
              <a:t>Connections to the Standards – 4</a:t>
            </a:r>
            <a:r>
              <a:rPr baseline="30000" lang="en-US" sz="3240"/>
              <a:t>th</a:t>
            </a:r>
            <a:r>
              <a:rPr lang="en-US" sz="3240"/>
              <a:t> grade </a:t>
            </a:r>
            <a:r>
              <a:rPr lang="en-US" sz="1800"/>
              <a:t>(Number &amp; Operations Fractions)</a:t>
            </a:r>
            <a:endParaRPr/>
          </a:p>
        </p:txBody>
      </p:sp>
      <p:sp>
        <p:nvSpPr>
          <p:cNvPr id="444" name="Google Shape;444;p47"/>
          <p:cNvSpPr txBox="1"/>
          <p:nvPr>
            <p:ph idx="1" type="body"/>
          </p:nvPr>
        </p:nvSpPr>
        <p:spPr>
          <a:xfrm>
            <a:off x="331826" y="6385182"/>
            <a:ext cx="8551480" cy="458116"/>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200"/>
              <a:buChar char="■"/>
            </a:pPr>
            <a:r>
              <a:rPr lang="en-US" sz="1600"/>
              <a:t>http://www.corestandards.org/Math/Content/NF/</a:t>
            </a:r>
            <a:endParaRPr/>
          </a:p>
        </p:txBody>
      </p:sp>
      <p:pic>
        <p:nvPicPr>
          <p:cNvPr id="445" name="Google Shape;445;p47"/>
          <p:cNvPicPr preferRelativeResize="0"/>
          <p:nvPr/>
        </p:nvPicPr>
        <p:blipFill rotWithShape="1">
          <a:blip r:embed="rId3">
            <a:alphaModFix/>
          </a:blip>
          <a:srcRect b="0" l="0" r="0" t="0"/>
          <a:stretch/>
        </p:blipFill>
        <p:spPr>
          <a:xfrm>
            <a:off x="1504709" y="1560666"/>
            <a:ext cx="6073640" cy="482451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3"/>
          <p:cNvSpPr txBox="1"/>
          <p:nvPr>
            <p:ph type="title"/>
          </p:nvPr>
        </p:nvSpPr>
        <p:spPr>
          <a:xfrm>
            <a:off x="498474" y="484094"/>
            <a:ext cx="7556400" cy="1116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Coffee Problem</a:t>
            </a:r>
            <a:endParaRPr/>
          </a:p>
        </p:txBody>
      </p:sp>
      <p:sp>
        <p:nvSpPr>
          <p:cNvPr id="845" name="Google Shape;845;p83"/>
          <p:cNvSpPr txBox="1"/>
          <p:nvPr>
            <p:ph idx="1" type="body"/>
          </p:nvPr>
        </p:nvSpPr>
        <p:spPr>
          <a:xfrm>
            <a:off x="498475" y="1117950"/>
            <a:ext cx="7881300" cy="5505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chemeClr val="dk1"/>
                </a:solidFill>
              </a:rPr>
              <a:t>Think, Pair, Share about the coffee problem.  Discussing steps 1 and 2 of the problem solving method.  </a:t>
            </a:r>
            <a:r>
              <a:rPr b="1" lang="en-US" sz="2400">
                <a:solidFill>
                  <a:schemeClr val="dk1"/>
                </a:solidFill>
              </a:rPr>
              <a:t>Do not solve the problem.</a:t>
            </a:r>
            <a:r>
              <a:rPr lang="en-US" sz="2400">
                <a:solidFill>
                  <a:schemeClr val="dk1"/>
                </a:solidFill>
              </a:rPr>
              <a:t>  Just answer the following questions.  </a:t>
            </a:r>
            <a:endParaRPr sz="2400">
              <a:solidFill>
                <a:schemeClr val="dk1"/>
              </a:solidFill>
            </a:endParaRPr>
          </a:p>
          <a:p>
            <a:pPr indent="-381000" lvl="0" marL="914400" rtl="0" algn="l">
              <a:spcBef>
                <a:spcPts val="0"/>
              </a:spcBef>
              <a:spcAft>
                <a:spcPts val="0"/>
              </a:spcAft>
              <a:buClr>
                <a:schemeClr val="dk1"/>
              </a:buClr>
              <a:buSzPts val="2400"/>
              <a:buAutoNum type="arabicPeriod"/>
            </a:pPr>
            <a:r>
              <a:rPr lang="en-US" sz="2400">
                <a:solidFill>
                  <a:schemeClr val="dk1"/>
                </a:solidFill>
              </a:rPr>
              <a:t>What is happening in the problem?</a:t>
            </a:r>
            <a:endParaRPr sz="2400">
              <a:solidFill>
                <a:schemeClr val="dk1"/>
              </a:solidFill>
            </a:endParaRPr>
          </a:p>
          <a:p>
            <a:pPr indent="-381000" lvl="0" marL="914400" rtl="0" algn="l">
              <a:spcBef>
                <a:spcPts val="0"/>
              </a:spcBef>
              <a:spcAft>
                <a:spcPts val="0"/>
              </a:spcAft>
              <a:buClr>
                <a:schemeClr val="dk1"/>
              </a:buClr>
              <a:buSzPts val="2400"/>
              <a:buAutoNum type="arabicPeriod"/>
            </a:pPr>
            <a:r>
              <a:rPr lang="en-US" sz="2400">
                <a:solidFill>
                  <a:schemeClr val="dk1"/>
                </a:solidFill>
              </a:rPr>
              <a:t>What strategy will you use to solve the problem?</a:t>
            </a:r>
            <a:endParaRPr sz="2400">
              <a:solidFill>
                <a:schemeClr val="dk1"/>
              </a:solidFill>
            </a:endParaRPr>
          </a:p>
          <a:p>
            <a:pPr indent="-381000" lvl="0" marL="914400" rtl="0" algn="l">
              <a:spcBef>
                <a:spcPts val="0"/>
              </a:spcBef>
              <a:spcAft>
                <a:spcPts val="0"/>
              </a:spcAft>
              <a:buClr>
                <a:schemeClr val="dk1"/>
              </a:buClr>
              <a:buSzPts val="2400"/>
              <a:buAutoNum type="arabicPeriod"/>
            </a:pPr>
            <a:r>
              <a:rPr lang="en-US" sz="2400">
                <a:solidFill>
                  <a:schemeClr val="dk1"/>
                </a:solidFill>
              </a:rPr>
              <a:t>What mathematical operation do you think you will use to solve the problem?</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chemeClr val="dk1"/>
                </a:solidFill>
              </a:rPr>
              <a:t>Share strategies with the class. </a:t>
            </a:r>
            <a:endParaRPr sz="2400">
              <a:solidFill>
                <a:schemeClr val="dk1"/>
              </a:solidFill>
            </a:endParaRPr>
          </a:p>
          <a:p>
            <a:pPr indent="0" lvl="0" marL="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rPr lang="en-US" sz="2400">
                <a:solidFill>
                  <a:srgbClr val="FF0000"/>
                </a:solidFill>
                <a:highlight>
                  <a:srgbClr val="FFFF00"/>
                </a:highlight>
              </a:rPr>
              <a:t>We are not finding an answer to the coffee problem right now. You will complete and upload this in Canvas and discuss it at a later date.  </a:t>
            </a:r>
            <a:endParaRPr sz="2400">
              <a:solidFill>
                <a:srgbClr val="FF0000"/>
              </a:solidFill>
              <a:highlight>
                <a:srgbClr val="FFFF00"/>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84"/>
          <p:cNvSpPr txBox="1"/>
          <p:nvPr>
            <p:ph type="title"/>
          </p:nvPr>
        </p:nvSpPr>
        <p:spPr>
          <a:xfrm>
            <a:off x="768096" y="585216"/>
            <a:ext cx="729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Now….	</a:t>
            </a:r>
            <a:endParaRPr/>
          </a:p>
        </p:txBody>
      </p:sp>
      <p:sp>
        <p:nvSpPr>
          <p:cNvPr id="852" name="Google Shape;852;p84"/>
          <p:cNvSpPr txBox="1"/>
          <p:nvPr>
            <p:ph idx="1" type="body"/>
          </p:nvPr>
        </p:nvSpPr>
        <p:spPr>
          <a:xfrm>
            <a:off x="768096" y="2286000"/>
            <a:ext cx="7290000" cy="40233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rPr lang="en-US"/>
              <a:t>Solve the problem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US" sz="2500">
                <a:highlight>
                  <a:srgbClr val="FFFF00"/>
                </a:highlight>
              </a:rPr>
              <a:t>NOTE: If you think this problem is going to be solved with a proportion, you may want to try drawing a picture.</a:t>
            </a:r>
            <a:endParaRPr sz="2500">
              <a:highlight>
                <a:srgbClr val="FFFF00"/>
              </a:highlight>
            </a:endParaRPr>
          </a:p>
        </p:txBody>
      </p:sp>
      <p:pic>
        <p:nvPicPr>
          <p:cNvPr id="853" name="Google Shape;853;p84"/>
          <p:cNvPicPr preferRelativeResize="0"/>
          <p:nvPr/>
        </p:nvPicPr>
        <p:blipFill>
          <a:blip r:embed="rId3">
            <a:alphaModFix/>
          </a:blip>
          <a:stretch>
            <a:fillRect/>
          </a:stretch>
        </p:blipFill>
        <p:spPr>
          <a:xfrm>
            <a:off x="6213250" y="4147950"/>
            <a:ext cx="2678600" cy="2678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85"/>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How about a word problem?</a:t>
            </a:r>
            <a:endParaRPr/>
          </a:p>
        </p:txBody>
      </p:sp>
      <p:sp>
        <p:nvSpPr>
          <p:cNvPr id="859" name="Google Shape;859;p85"/>
          <p:cNvSpPr txBox="1"/>
          <p:nvPr>
            <p:ph idx="1" type="body"/>
          </p:nvPr>
        </p:nvSpPr>
        <p:spPr>
          <a:xfrm>
            <a:off x="644124" y="1544225"/>
            <a:ext cx="7556400" cy="41451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500"/>
              <a:buChar char="■"/>
            </a:pPr>
            <a:r>
              <a:rPr lang="en-US"/>
              <a:t>A group of mothers makes costumes </a:t>
            </a:r>
            <a:r>
              <a:rPr lang="en-US" sz="1800"/>
              <a:t>for a children’s theatre.  They are making collars for each costume.  Each of the collars requires PART of a yard of fabric.  The shaded part below shows the fraction of a yard needed for 1 collar.  How many yards of fabric will they need to make 7 collars?</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rPr lang="en-US" sz="1800"/>
              <a:t>	NOTE: Draw a picture to represent your thinking!!</a:t>
            </a:r>
            <a:endParaRPr sz="1800"/>
          </a:p>
        </p:txBody>
      </p:sp>
      <p:sp>
        <p:nvSpPr>
          <p:cNvPr id="860" name="Google Shape;860;p85"/>
          <p:cNvSpPr txBox="1"/>
          <p:nvPr/>
        </p:nvSpPr>
        <p:spPr>
          <a:xfrm>
            <a:off x="644125" y="4873625"/>
            <a:ext cx="69915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highlight>
                  <a:srgbClr val="00FFFF"/>
                </a:highlight>
                <a:latin typeface="Rockwell"/>
                <a:ea typeface="Rockwell"/>
                <a:cs typeface="Rockwell"/>
                <a:sym typeface="Rockwell"/>
              </a:rPr>
              <a:t>Don’t go to the next slide until you are done!</a:t>
            </a:r>
            <a:endParaRPr sz="2200">
              <a:highlight>
                <a:srgbClr val="00FFFF"/>
              </a:highlight>
              <a:latin typeface="Rockwell"/>
              <a:ea typeface="Rockwell"/>
              <a:cs typeface="Rockwell"/>
              <a:sym typeface="Rockwell"/>
            </a:endParaRPr>
          </a:p>
        </p:txBody>
      </p:sp>
      <p:sp>
        <p:nvSpPr>
          <p:cNvPr id="861" name="Google Shape;861;p85"/>
          <p:cNvSpPr txBox="1"/>
          <p:nvPr/>
        </p:nvSpPr>
        <p:spPr>
          <a:xfrm>
            <a:off x="1153125" y="3653550"/>
            <a:ext cx="6991500" cy="81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highlight>
                  <a:srgbClr val="FFFF00"/>
                </a:highlight>
                <a:latin typeface="Rockwell"/>
                <a:ea typeface="Rockwell"/>
                <a:cs typeface="Rockwell"/>
                <a:sym typeface="Rockwell"/>
              </a:rPr>
              <a:t>Are you thinking in terms of copies of???</a:t>
            </a:r>
            <a:endParaRPr sz="2600">
              <a:highlight>
                <a:srgbClr val="FFFF00"/>
              </a:highlight>
              <a:latin typeface="Rockwell"/>
              <a:ea typeface="Rockwell"/>
              <a:cs typeface="Rockwell"/>
              <a:sym typeface="Rockwell"/>
            </a:endParaRPr>
          </a:p>
        </p:txBody>
      </p:sp>
      <p:sp>
        <p:nvSpPr>
          <p:cNvPr id="862" name="Google Shape;862;p85"/>
          <p:cNvSpPr/>
          <p:nvPr/>
        </p:nvSpPr>
        <p:spPr>
          <a:xfrm>
            <a:off x="7331400" y="2864575"/>
            <a:ext cx="522000" cy="8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5"/>
          <p:cNvSpPr/>
          <p:nvPr/>
        </p:nvSpPr>
        <p:spPr>
          <a:xfrm>
            <a:off x="7853400" y="2864575"/>
            <a:ext cx="522000" cy="88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5"/>
          <p:cNvSpPr/>
          <p:nvPr/>
        </p:nvSpPr>
        <p:spPr>
          <a:xfrm>
            <a:off x="8375400" y="2864575"/>
            <a:ext cx="522000" cy="886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5"/>
          <p:cNvSpPr txBox="1"/>
          <p:nvPr/>
        </p:nvSpPr>
        <p:spPr>
          <a:xfrm rot="353839">
            <a:off x="6461880" y="482402"/>
            <a:ext cx="2940261" cy="4617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highlight>
                  <a:srgbClr val="FFFF00"/>
                </a:highlight>
                <a:latin typeface="Rockwell"/>
                <a:ea typeface="Rockwell"/>
                <a:cs typeface="Rockwell"/>
                <a:sym typeface="Rockwell"/>
              </a:rPr>
              <a:t>R.H. side of Page 46 </a:t>
            </a:r>
            <a:endParaRPr sz="1800">
              <a:solidFill>
                <a:srgbClr val="FF0000"/>
              </a:solidFill>
              <a:highlight>
                <a:srgbClr val="FFFF00"/>
              </a:highlight>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0"/>
                                        </p:tgtEl>
                                        <p:attrNameLst>
                                          <p:attrName>style.visibility</p:attrName>
                                        </p:attrNameLst>
                                      </p:cBhvr>
                                      <p:to>
                                        <p:strVal val="visible"/>
                                      </p:to>
                                    </p:set>
                                    <p:animEffect filter="fade" transition="in">
                                      <p:cBhvr>
                                        <p:cTn dur="1000"/>
                                        <p:tgtEl>
                                          <p:spTgt spid="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86"/>
          <p:cNvSpPr txBox="1"/>
          <p:nvPr>
            <p:ph type="title"/>
          </p:nvPr>
        </p:nvSpPr>
        <p:spPr>
          <a:xfrm>
            <a:off x="926996" y="214791"/>
            <a:ext cx="729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Watch this to check your answer</a:t>
            </a:r>
            <a:endParaRPr/>
          </a:p>
        </p:txBody>
      </p:sp>
      <p:pic>
        <p:nvPicPr>
          <p:cNvPr descr="A group of mothers makes costumes for a children's theater.  They are making collars for each costume.  Each of the collars requires part of a yard of fabric.  The shaded part shows the fraction of a yard needed for 1 collar.  How many yards of fabric are needed for 7 collars?  This word problem deals with fractions and thinking in terms of &quot;copies of&quot; to solve." id="872" name="Google Shape;872;p86" title="If each costume takes 2/3 of a yard, how much fabric is needed for 7 costumes?">
            <a:hlinkClick r:id="rId3"/>
          </p:cNvPr>
          <p:cNvPicPr preferRelativeResize="0"/>
          <p:nvPr/>
        </p:nvPicPr>
        <p:blipFill>
          <a:blip r:embed="rId4">
            <a:alphaModFix/>
          </a:blip>
          <a:stretch>
            <a:fillRect/>
          </a:stretch>
        </p:blipFill>
        <p:spPr>
          <a:xfrm>
            <a:off x="956902" y="1228975"/>
            <a:ext cx="7230200" cy="542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2"/>
                                        </p:tgtEl>
                                        <p:attrNameLst>
                                          <p:attrName>style.visibility</p:attrName>
                                        </p:attrNameLst>
                                      </p:cBhvr>
                                      <p:to>
                                        <p:strVal val="visible"/>
                                      </p:to>
                                    </p:set>
                                    <p:animEffect filter="fade" transition="in">
                                      <p:cBhvr>
                                        <p:cTn dur="1000"/>
                                        <p:tgtEl>
                                          <p:spTgt spid="8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7"/>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More word problems...</a:t>
            </a:r>
            <a:endParaRPr/>
          </a:p>
        </p:txBody>
      </p:sp>
      <p:sp>
        <p:nvSpPr>
          <p:cNvPr id="878" name="Google Shape;878;p87"/>
          <p:cNvSpPr txBox="1"/>
          <p:nvPr>
            <p:ph idx="1" type="body"/>
          </p:nvPr>
        </p:nvSpPr>
        <p:spPr>
          <a:xfrm>
            <a:off x="498474" y="1981200"/>
            <a:ext cx="7556400" cy="41451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500"/>
              <a:buChar char="■"/>
            </a:pPr>
            <a:r>
              <a:rPr lang="en-US"/>
              <a:t>Celia first put ¾ cup of butter in her Alfredo sauce.  Then she added another ⅓ of a cup.  How much butter was in her Alfredo sauce?</a:t>
            </a:r>
            <a:endParaRPr/>
          </a:p>
          <a:p>
            <a:pPr indent="-142875" lvl="1" marL="457200" rtl="0" algn="l">
              <a:lnSpc>
                <a:spcPct val="100000"/>
              </a:lnSpc>
              <a:spcBef>
                <a:spcPts val="600"/>
              </a:spcBef>
              <a:spcAft>
                <a:spcPts val="0"/>
              </a:spcAft>
              <a:buSzPts val="1350"/>
              <a:buNone/>
            </a:pPr>
            <a:r>
              <a:t/>
            </a:r>
            <a:endParaRPr/>
          </a:p>
          <a:p>
            <a:pPr indent="-228600" lvl="1" marL="457200" rtl="0" algn="l">
              <a:lnSpc>
                <a:spcPct val="100000"/>
              </a:lnSpc>
              <a:spcBef>
                <a:spcPts val="600"/>
              </a:spcBef>
              <a:spcAft>
                <a:spcPts val="0"/>
              </a:spcAft>
              <a:buSzPts val="1350"/>
              <a:buChar char="■"/>
            </a:pPr>
            <a:r>
              <a:rPr lang="en-US"/>
              <a:t>Draw a picture to help you solve the problem.  (HINT: Use your fraction strips to help!)</a:t>
            </a:r>
            <a:endParaRPr/>
          </a:p>
          <a:p>
            <a:pPr indent="-142875" lvl="1" marL="457200" rtl="0" algn="l">
              <a:lnSpc>
                <a:spcPct val="100000"/>
              </a:lnSpc>
              <a:spcBef>
                <a:spcPts val="600"/>
              </a:spcBef>
              <a:spcAft>
                <a:spcPts val="0"/>
              </a:spcAft>
              <a:buSzPts val="1350"/>
              <a:buNone/>
            </a:pPr>
            <a:r>
              <a:t/>
            </a:r>
            <a:endParaRPr/>
          </a:p>
          <a:p>
            <a:pPr indent="-228600" lvl="1" marL="457200" rtl="0" algn="l">
              <a:lnSpc>
                <a:spcPct val="100000"/>
              </a:lnSpc>
              <a:spcBef>
                <a:spcPts val="600"/>
              </a:spcBef>
              <a:spcAft>
                <a:spcPts val="0"/>
              </a:spcAft>
              <a:buSzPts val="1350"/>
              <a:buChar char="■"/>
            </a:pPr>
            <a:r>
              <a:rPr lang="en-US"/>
              <a:t>Be sure to not what each fraction represents; what is it a fraction </a:t>
            </a:r>
            <a:r>
              <a:rPr b="1" i="1" lang="en-US"/>
              <a:t>of</a:t>
            </a:r>
            <a:r>
              <a:rPr lang="en-US"/>
              <a:t>?</a:t>
            </a:r>
            <a:endParaRPr/>
          </a:p>
          <a:p>
            <a:pPr indent="-133350" lvl="0" marL="228600" rtl="0" algn="l">
              <a:lnSpc>
                <a:spcPct val="100000"/>
              </a:lnSpc>
              <a:spcBef>
                <a:spcPts val="2000"/>
              </a:spcBef>
              <a:spcAft>
                <a:spcPts val="0"/>
              </a:spcAft>
              <a:buSzPts val="1500"/>
              <a:buNone/>
            </a:pPr>
            <a:r>
              <a:t/>
            </a:r>
            <a:endParaRPr/>
          </a:p>
          <a:p>
            <a:pPr indent="-133350" lvl="0" marL="228600" rtl="0" algn="l">
              <a:lnSpc>
                <a:spcPct val="100000"/>
              </a:lnSpc>
              <a:spcBef>
                <a:spcPts val="2000"/>
              </a:spcBef>
              <a:spcAft>
                <a:spcPts val="0"/>
              </a:spcAft>
              <a:buSzPts val="1500"/>
              <a:buNone/>
            </a:pPr>
            <a:r>
              <a:t/>
            </a:r>
            <a:endParaRPr/>
          </a:p>
        </p:txBody>
      </p:sp>
      <p:sp>
        <p:nvSpPr>
          <p:cNvPr id="879" name="Google Shape;879;p87"/>
          <p:cNvSpPr txBox="1"/>
          <p:nvPr/>
        </p:nvSpPr>
        <p:spPr>
          <a:xfrm rot="353839">
            <a:off x="6187830" y="811277"/>
            <a:ext cx="2940261" cy="4617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highlight>
                  <a:srgbClr val="FFFF00"/>
                </a:highlight>
                <a:latin typeface="Rockwell"/>
                <a:ea typeface="Rockwell"/>
                <a:cs typeface="Rockwell"/>
                <a:sym typeface="Rockwell"/>
              </a:rPr>
              <a:t>R.H. side of Page 46 </a:t>
            </a:r>
            <a:endParaRPr sz="1800">
              <a:solidFill>
                <a:srgbClr val="FF0000"/>
              </a:solidFill>
              <a:highlight>
                <a:srgbClr val="FFFF00"/>
              </a:highlight>
              <a:latin typeface="Rockwell"/>
              <a:ea typeface="Rockwell"/>
              <a:cs typeface="Rockwell"/>
              <a:sym typeface="Rockwe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8"/>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Here’s another...</a:t>
            </a:r>
            <a:endParaRPr/>
          </a:p>
        </p:txBody>
      </p:sp>
      <p:sp>
        <p:nvSpPr>
          <p:cNvPr id="885" name="Google Shape;885;p88"/>
          <p:cNvSpPr txBox="1"/>
          <p:nvPr>
            <p:ph idx="1" type="body"/>
          </p:nvPr>
        </p:nvSpPr>
        <p:spPr>
          <a:xfrm>
            <a:off x="498474" y="1981200"/>
            <a:ext cx="7556400" cy="41451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SzPts val="1500"/>
              <a:buChar char="■"/>
            </a:pPr>
            <a:r>
              <a:rPr lang="en-US"/>
              <a:t>Ken got      of a ton of gravel, even though he ordered      of a ton.  What fraction of his order did Ken get?  </a:t>
            </a:r>
            <a:endParaRPr/>
          </a:p>
          <a:p>
            <a:pPr indent="-228600" lvl="1" marL="457200" rtl="0" algn="l">
              <a:lnSpc>
                <a:spcPct val="100000"/>
              </a:lnSpc>
              <a:spcBef>
                <a:spcPts val="600"/>
              </a:spcBef>
              <a:spcAft>
                <a:spcPts val="0"/>
              </a:spcAft>
              <a:buSzPts val="1350"/>
              <a:buChar char="■"/>
            </a:pPr>
            <a:r>
              <a:rPr lang="en-US" sz="1800"/>
              <a:t>Draw a picture to help you solve the problem. </a:t>
            </a:r>
            <a:endParaRPr/>
          </a:p>
          <a:p>
            <a:pPr indent="-142875" lvl="1" marL="457200" rtl="0" algn="l">
              <a:lnSpc>
                <a:spcPct val="100000"/>
              </a:lnSpc>
              <a:spcBef>
                <a:spcPts val="600"/>
              </a:spcBef>
              <a:spcAft>
                <a:spcPts val="0"/>
              </a:spcAft>
              <a:buSzPts val="1350"/>
              <a:buNone/>
            </a:pPr>
            <a:r>
              <a:t/>
            </a:r>
            <a:endParaRPr sz="1800"/>
          </a:p>
          <a:p>
            <a:pPr indent="-228600" lvl="1" marL="457200" rtl="0" algn="l">
              <a:lnSpc>
                <a:spcPct val="100000"/>
              </a:lnSpc>
              <a:spcBef>
                <a:spcPts val="600"/>
              </a:spcBef>
              <a:spcAft>
                <a:spcPts val="0"/>
              </a:spcAft>
              <a:buSzPts val="1350"/>
              <a:buChar char="■"/>
            </a:pPr>
            <a:r>
              <a:rPr lang="en-US" sz="1800"/>
              <a:t>Be sure to note what each fraction represents.</a:t>
            </a:r>
            <a:endParaRPr/>
          </a:p>
        </p:txBody>
      </p:sp>
      <p:pic>
        <p:nvPicPr>
          <p:cNvPr id="886" name="Google Shape;886;p88"/>
          <p:cNvPicPr preferRelativeResize="0"/>
          <p:nvPr/>
        </p:nvPicPr>
        <p:blipFill rotWithShape="1">
          <a:blip r:embed="rId3">
            <a:alphaModFix/>
          </a:blip>
          <a:srcRect b="0" l="0" r="0" t="0"/>
          <a:stretch/>
        </p:blipFill>
        <p:spPr>
          <a:xfrm>
            <a:off x="1775939" y="1884458"/>
            <a:ext cx="259645" cy="670750"/>
          </a:xfrm>
          <a:prstGeom prst="rect">
            <a:avLst/>
          </a:prstGeom>
          <a:noFill/>
          <a:ln>
            <a:noFill/>
          </a:ln>
        </p:spPr>
      </p:pic>
      <p:pic>
        <p:nvPicPr>
          <p:cNvPr id="887" name="Google Shape;887;p88"/>
          <p:cNvPicPr preferRelativeResize="0"/>
          <p:nvPr/>
        </p:nvPicPr>
        <p:blipFill rotWithShape="1">
          <a:blip r:embed="rId4">
            <a:alphaModFix/>
          </a:blip>
          <a:srcRect b="0" l="0" r="0" t="0"/>
          <a:stretch/>
        </p:blipFill>
        <p:spPr>
          <a:xfrm>
            <a:off x="7058143" y="1884458"/>
            <a:ext cx="259645" cy="670750"/>
          </a:xfrm>
          <a:prstGeom prst="rect">
            <a:avLst/>
          </a:prstGeom>
          <a:noFill/>
          <a:ln>
            <a:noFill/>
          </a:ln>
        </p:spPr>
      </p:pic>
      <p:sp>
        <p:nvSpPr>
          <p:cNvPr id="888" name="Google Shape;888;p88"/>
          <p:cNvSpPr txBox="1"/>
          <p:nvPr/>
        </p:nvSpPr>
        <p:spPr>
          <a:xfrm rot="353839">
            <a:off x="6187830" y="811277"/>
            <a:ext cx="2940261" cy="4617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highlight>
                  <a:srgbClr val="FFFF00"/>
                </a:highlight>
                <a:latin typeface="Rockwell"/>
                <a:ea typeface="Rockwell"/>
                <a:cs typeface="Rockwell"/>
                <a:sym typeface="Rockwell"/>
              </a:rPr>
              <a:t>R.H. side of Page 46 </a:t>
            </a:r>
            <a:endParaRPr sz="1800">
              <a:solidFill>
                <a:srgbClr val="FF0000"/>
              </a:solidFill>
              <a:highlight>
                <a:srgbClr val="FFFF00"/>
              </a:highlight>
              <a:latin typeface="Rockwell"/>
              <a:ea typeface="Rockwell"/>
              <a:cs typeface="Rockwell"/>
              <a:sym typeface="Rockwe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9"/>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You try!</a:t>
            </a:r>
            <a:endParaRPr/>
          </a:p>
        </p:txBody>
      </p:sp>
      <p:sp>
        <p:nvSpPr>
          <p:cNvPr id="894" name="Google Shape;894;p89"/>
          <p:cNvSpPr txBox="1"/>
          <p:nvPr>
            <p:ph idx="1" type="body"/>
          </p:nvPr>
        </p:nvSpPr>
        <p:spPr>
          <a:xfrm>
            <a:off x="498474" y="1981200"/>
            <a:ext cx="7556400" cy="4145100"/>
          </a:xfrm>
          <a:prstGeom prst="rect">
            <a:avLst/>
          </a:prstGeom>
          <a:noFill/>
          <a:ln>
            <a:noFill/>
          </a:ln>
        </p:spPr>
        <p:txBody>
          <a:bodyPr anchorCtr="0" anchor="t" bIns="45700" lIns="91425" spcFirstLastPara="1" rIns="91425" wrap="square" tIns="45700">
            <a:noAutofit/>
          </a:bodyPr>
          <a:lstStyle/>
          <a:p>
            <a:pPr indent="-228600" lvl="0" marL="228600" rtl="0" algn="l">
              <a:lnSpc>
                <a:spcPct val="150000"/>
              </a:lnSpc>
              <a:spcBef>
                <a:spcPts val="0"/>
              </a:spcBef>
              <a:spcAft>
                <a:spcPts val="0"/>
              </a:spcAft>
              <a:buSzPts val="1500"/>
              <a:buChar char="■"/>
            </a:pPr>
            <a:r>
              <a:rPr lang="en-US"/>
              <a:t>You want to make a recipe that calls for       cup of butter, but you only have      cup of butter left.  What fraction of the recipe can you make (assuming you have enough of the other ingredients)?</a:t>
            </a:r>
            <a:endParaRPr/>
          </a:p>
          <a:p>
            <a:pPr indent="-228600" lvl="1" marL="457200" rtl="0" algn="l">
              <a:lnSpc>
                <a:spcPct val="100000"/>
              </a:lnSpc>
              <a:spcBef>
                <a:spcPts val="600"/>
              </a:spcBef>
              <a:spcAft>
                <a:spcPts val="0"/>
              </a:spcAft>
              <a:buSzPts val="1350"/>
              <a:buChar char="■"/>
            </a:pPr>
            <a:r>
              <a:rPr lang="en-US" sz="1800"/>
              <a:t>Draw a picture to help you solve the problem. </a:t>
            </a:r>
            <a:endParaRPr/>
          </a:p>
          <a:p>
            <a:pPr indent="-142875" lvl="1" marL="457200" rtl="0" algn="l">
              <a:lnSpc>
                <a:spcPct val="100000"/>
              </a:lnSpc>
              <a:spcBef>
                <a:spcPts val="600"/>
              </a:spcBef>
              <a:spcAft>
                <a:spcPts val="0"/>
              </a:spcAft>
              <a:buSzPts val="1350"/>
              <a:buNone/>
            </a:pPr>
            <a:r>
              <a:t/>
            </a:r>
            <a:endParaRPr sz="1800"/>
          </a:p>
          <a:p>
            <a:pPr indent="-228600" lvl="1" marL="457200" rtl="0" algn="l">
              <a:lnSpc>
                <a:spcPct val="100000"/>
              </a:lnSpc>
              <a:spcBef>
                <a:spcPts val="600"/>
              </a:spcBef>
              <a:spcAft>
                <a:spcPts val="0"/>
              </a:spcAft>
              <a:buSzPts val="1350"/>
              <a:buChar char="■"/>
            </a:pPr>
            <a:r>
              <a:rPr lang="en-US" sz="1800"/>
              <a:t>Be sure to note what each fraction represents.</a:t>
            </a:r>
            <a:endParaRPr/>
          </a:p>
          <a:p>
            <a:pPr indent="0" lvl="0" marL="0" rtl="0" algn="l">
              <a:lnSpc>
                <a:spcPct val="100000"/>
              </a:lnSpc>
              <a:spcBef>
                <a:spcPts val="2000"/>
              </a:spcBef>
              <a:spcAft>
                <a:spcPts val="0"/>
              </a:spcAft>
              <a:buSzPts val="1500"/>
              <a:buNone/>
            </a:pPr>
            <a:r>
              <a:t/>
            </a:r>
            <a:endParaRPr/>
          </a:p>
        </p:txBody>
      </p:sp>
      <p:pic>
        <p:nvPicPr>
          <p:cNvPr id="895" name="Google Shape;895;p89"/>
          <p:cNvPicPr preferRelativeResize="0"/>
          <p:nvPr/>
        </p:nvPicPr>
        <p:blipFill rotWithShape="1">
          <a:blip r:embed="rId3">
            <a:alphaModFix/>
          </a:blip>
          <a:srcRect b="0" l="0" r="0" t="0"/>
          <a:stretch/>
        </p:blipFill>
        <p:spPr>
          <a:xfrm>
            <a:off x="5453695" y="1849519"/>
            <a:ext cx="273756" cy="707205"/>
          </a:xfrm>
          <a:prstGeom prst="rect">
            <a:avLst/>
          </a:prstGeom>
          <a:noFill/>
          <a:ln>
            <a:noFill/>
          </a:ln>
        </p:spPr>
      </p:pic>
      <p:pic>
        <p:nvPicPr>
          <p:cNvPr id="896" name="Google Shape;896;p89"/>
          <p:cNvPicPr preferRelativeResize="0"/>
          <p:nvPr/>
        </p:nvPicPr>
        <p:blipFill rotWithShape="1">
          <a:blip r:embed="rId4">
            <a:alphaModFix/>
          </a:blip>
          <a:srcRect b="0" l="0" r="0" t="0"/>
          <a:stretch/>
        </p:blipFill>
        <p:spPr>
          <a:xfrm>
            <a:off x="2489797" y="2370656"/>
            <a:ext cx="259645" cy="670746"/>
          </a:xfrm>
          <a:prstGeom prst="rect">
            <a:avLst/>
          </a:prstGeom>
          <a:noFill/>
          <a:ln>
            <a:noFill/>
          </a:ln>
        </p:spPr>
      </p:pic>
      <p:sp>
        <p:nvSpPr>
          <p:cNvPr id="897" name="Google Shape;897;p89"/>
          <p:cNvSpPr txBox="1"/>
          <p:nvPr/>
        </p:nvSpPr>
        <p:spPr>
          <a:xfrm rot="353839">
            <a:off x="6187830" y="811277"/>
            <a:ext cx="2940261" cy="461739"/>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F0000"/>
                </a:solidFill>
                <a:highlight>
                  <a:srgbClr val="FFFF00"/>
                </a:highlight>
                <a:latin typeface="Rockwell"/>
                <a:ea typeface="Rockwell"/>
                <a:cs typeface="Rockwell"/>
                <a:sym typeface="Rockwell"/>
              </a:rPr>
              <a:t>R.H. side of Page 46 </a:t>
            </a:r>
            <a:endParaRPr sz="1800">
              <a:solidFill>
                <a:srgbClr val="FF0000"/>
              </a:solidFill>
              <a:highlight>
                <a:srgbClr val="FFFF00"/>
              </a:highlight>
              <a:latin typeface="Rockwell"/>
              <a:ea typeface="Rockwell"/>
              <a:cs typeface="Rockwell"/>
              <a:sym typeface="Rockwe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90"/>
          <p:cNvSpPr txBox="1"/>
          <p:nvPr>
            <p:ph type="title"/>
          </p:nvPr>
        </p:nvSpPr>
        <p:spPr>
          <a:xfrm>
            <a:off x="294696" y="645916"/>
            <a:ext cx="7290000" cy="149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Heads-up!	</a:t>
            </a:r>
            <a:endParaRPr/>
          </a:p>
        </p:txBody>
      </p:sp>
      <p:sp>
        <p:nvSpPr>
          <p:cNvPr id="904" name="Google Shape;904;p90"/>
          <p:cNvSpPr txBox="1"/>
          <p:nvPr>
            <p:ph idx="1" type="body"/>
          </p:nvPr>
        </p:nvSpPr>
        <p:spPr>
          <a:xfrm>
            <a:off x="343275" y="1854300"/>
            <a:ext cx="7036500" cy="4785300"/>
          </a:xfrm>
          <a:prstGeom prst="rect">
            <a:avLst/>
          </a:prstGeom>
        </p:spPr>
        <p:txBody>
          <a:bodyPr anchorCtr="0" anchor="t" bIns="45700" lIns="45700" spcFirstLastPara="1" rIns="45700" wrap="square" tIns="45700">
            <a:noAutofit/>
          </a:bodyPr>
          <a:lstStyle/>
          <a:p>
            <a:pPr indent="0" lvl="0" marL="0" rtl="0" algn="l">
              <a:spcBef>
                <a:spcPts val="1200"/>
              </a:spcBef>
              <a:spcAft>
                <a:spcPts val="0"/>
              </a:spcAft>
              <a:buNone/>
            </a:pPr>
            <a:r>
              <a:rPr lang="en-US" sz="2400"/>
              <a:t>Test 2 practice is now posted.</a:t>
            </a:r>
            <a:endParaRPr sz="2400"/>
          </a:p>
          <a:p>
            <a:pPr indent="-368300" lvl="0" marL="457200" rtl="0" algn="l">
              <a:spcBef>
                <a:spcPts val="1200"/>
              </a:spcBef>
              <a:spcAft>
                <a:spcPts val="0"/>
              </a:spcAft>
              <a:buSzPts val="2200"/>
              <a:buChar char="■"/>
            </a:pPr>
            <a:r>
              <a:rPr lang="en-US" sz="2400"/>
              <a:t>There are TWO practice tests.  One is in MOER and one is a pdf that you can print out and write on.</a:t>
            </a:r>
            <a:endParaRPr sz="2400"/>
          </a:p>
          <a:p>
            <a:pPr indent="-368300" lvl="0" marL="457200" rtl="0" algn="l">
              <a:spcBef>
                <a:spcPts val="0"/>
              </a:spcBef>
              <a:spcAft>
                <a:spcPts val="0"/>
              </a:spcAft>
              <a:buSzPts val="2200"/>
              <a:buChar char="■"/>
            </a:pPr>
            <a:r>
              <a:rPr lang="en-US" sz="2400"/>
              <a:t>Any question from these is fair game and would be something you may see on the test.</a:t>
            </a:r>
            <a:endParaRPr sz="2400"/>
          </a:p>
          <a:p>
            <a:pPr indent="-368300" lvl="0" marL="457200" rtl="0" algn="l">
              <a:spcBef>
                <a:spcPts val="0"/>
              </a:spcBef>
              <a:spcAft>
                <a:spcPts val="0"/>
              </a:spcAft>
              <a:buSzPts val="2200"/>
              <a:buChar char="■"/>
            </a:pPr>
            <a:r>
              <a:rPr lang="en-US" sz="2400"/>
              <a:t>You must open (at least for a second) both of these in order for Test 2 to open the week of 4/19.</a:t>
            </a:r>
            <a:endParaRPr sz="2400"/>
          </a:p>
          <a:p>
            <a:pPr indent="-368300" lvl="0" marL="457200" rtl="0" algn="l">
              <a:spcBef>
                <a:spcPts val="0"/>
              </a:spcBef>
              <a:spcAft>
                <a:spcPts val="0"/>
              </a:spcAft>
              <a:buSzPts val="2200"/>
              <a:buChar char="■"/>
            </a:pPr>
            <a:r>
              <a:rPr lang="en-US" sz="2400"/>
              <a:t>Please reach out if you have any questions!</a:t>
            </a:r>
            <a:endParaRPr sz="2400"/>
          </a:p>
        </p:txBody>
      </p:sp>
      <p:pic>
        <p:nvPicPr>
          <p:cNvPr id="905" name="Google Shape;905;p90"/>
          <p:cNvPicPr preferRelativeResize="0"/>
          <p:nvPr/>
        </p:nvPicPr>
        <p:blipFill>
          <a:blip r:embed="rId3">
            <a:alphaModFix/>
          </a:blip>
          <a:stretch>
            <a:fillRect/>
          </a:stretch>
        </p:blipFill>
        <p:spPr>
          <a:xfrm>
            <a:off x="6208725" y="0"/>
            <a:ext cx="3163875" cy="3163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4"/>
                                        </p:tgtEl>
                                        <p:attrNameLst>
                                          <p:attrName>style.visibility</p:attrName>
                                        </p:attrNameLst>
                                      </p:cBhvr>
                                      <p:to>
                                        <p:strVal val="visible"/>
                                      </p:to>
                                    </p:set>
                                    <p:animEffect filter="fade" transition="in">
                                      <p:cBhvr>
                                        <p:cTn dur="1000"/>
                                        <p:tgtEl>
                                          <p:spTgt spid="9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91"/>
          <p:cNvSpPr txBox="1"/>
          <p:nvPr>
            <p:ph type="title"/>
          </p:nvPr>
        </p:nvSpPr>
        <p:spPr>
          <a:xfrm>
            <a:off x="609600" y="124972"/>
            <a:ext cx="7556313" cy="111610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600"/>
              <a:buFont typeface="Rockwell"/>
              <a:buNone/>
            </a:pPr>
            <a:r>
              <a:rPr lang="en-US"/>
              <a:t>Due Dates</a:t>
            </a:r>
            <a:endParaRPr/>
          </a:p>
        </p:txBody>
      </p:sp>
      <p:pic>
        <p:nvPicPr>
          <p:cNvPr id="911" name="Google Shape;911;p91"/>
          <p:cNvPicPr preferRelativeResize="0"/>
          <p:nvPr/>
        </p:nvPicPr>
        <p:blipFill>
          <a:blip r:embed="rId3">
            <a:alphaModFix/>
          </a:blip>
          <a:stretch>
            <a:fillRect/>
          </a:stretch>
        </p:blipFill>
        <p:spPr>
          <a:xfrm>
            <a:off x="3330602" y="256225"/>
            <a:ext cx="4835324" cy="6191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498474" y="484094"/>
            <a:ext cx="7556400" cy="1116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800"/>
              <a:buNone/>
            </a:pPr>
            <a:r>
              <a:rPr lang="en-US"/>
              <a:t>Good Books for Your Classroom!</a:t>
            </a:r>
            <a:endParaRPr/>
          </a:p>
        </p:txBody>
      </p:sp>
      <p:sp>
        <p:nvSpPr>
          <p:cNvPr id="452" name="Google Shape;452;p48"/>
          <p:cNvSpPr txBox="1"/>
          <p:nvPr>
            <p:ph idx="1" type="body"/>
          </p:nvPr>
        </p:nvSpPr>
        <p:spPr>
          <a:xfrm>
            <a:off x="686025" y="5486375"/>
            <a:ext cx="7556400" cy="1639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000"/>
              </a:spcBef>
              <a:spcAft>
                <a:spcPts val="0"/>
              </a:spcAft>
              <a:buSzPts val="1350"/>
              <a:buNone/>
            </a:pPr>
            <a:r>
              <a:rPr lang="en-US" u="sng">
                <a:solidFill>
                  <a:schemeClr val="hlink"/>
                </a:solidFill>
                <a:hlinkClick r:id="rId3"/>
              </a:rPr>
              <a:t>https://www.amazon.com/Math-All-Seasons-Mind-Stretching-Scholastic/dp/0439755379/ref=sr_1_3?dchild=1&amp;keywords=math+for+all+seasons&amp;qid=1601912770&amp;sr=8-3</a:t>
            </a:r>
            <a:endParaRPr/>
          </a:p>
        </p:txBody>
      </p:sp>
      <p:pic>
        <p:nvPicPr>
          <p:cNvPr id="453" name="Google Shape;453;p48"/>
          <p:cNvPicPr preferRelativeResize="0"/>
          <p:nvPr/>
        </p:nvPicPr>
        <p:blipFill rotWithShape="1">
          <a:blip r:embed="rId4">
            <a:alphaModFix/>
          </a:blip>
          <a:srcRect b="0" l="0" r="0" t="0"/>
          <a:stretch/>
        </p:blipFill>
        <p:spPr>
          <a:xfrm>
            <a:off x="430799" y="1430902"/>
            <a:ext cx="3312250" cy="3718626"/>
          </a:xfrm>
          <a:prstGeom prst="rect">
            <a:avLst/>
          </a:prstGeom>
          <a:noFill/>
          <a:ln>
            <a:noFill/>
          </a:ln>
        </p:spPr>
      </p:pic>
      <p:pic>
        <p:nvPicPr>
          <p:cNvPr id="454" name="Google Shape;454;p48"/>
          <p:cNvPicPr preferRelativeResize="0"/>
          <p:nvPr/>
        </p:nvPicPr>
        <p:blipFill rotWithShape="1">
          <a:blip r:embed="rId5">
            <a:alphaModFix/>
          </a:blip>
          <a:srcRect b="0" l="0" r="0" t="0"/>
          <a:stretch/>
        </p:blipFill>
        <p:spPr>
          <a:xfrm>
            <a:off x="4267200" y="1111904"/>
            <a:ext cx="4398224" cy="2264122"/>
          </a:xfrm>
          <a:prstGeom prst="rect">
            <a:avLst/>
          </a:prstGeom>
          <a:noFill/>
          <a:ln>
            <a:noFill/>
          </a:ln>
        </p:spPr>
      </p:pic>
      <p:pic>
        <p:nvPicPr>
          <p:cNvPr id="455" name="Google Shape;455;p48"/>
          <p:cNvPicPr preferRelativeResize="0"/>
          <p:nvPr/>
        </p:nvPicPr>
        <p:blipFill rotWithShape="1">
          <a:blip r:embed="rId6">
            <a:alphaModFix/>
          </a:blip>
          <a:srcRect b="0" l="0" r="0" t="0"/>
          <a:stretch/>
        </p:blipFill>
        <p:spPr>
          <a:xfrm>
            <a:off x="4031224" y="3504200"/>
            <a:ext cx="5112775" cy="2063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9"/>
          <p:cNvSpPr txBox="1"/>
          <p:nvPr>
            <p:ph type="title"/>
          </p:nvPr>
        </p:nvSpPr>
        <p:spPr>
          <a:xfrm>
            <a:off x="3124150" y="2931925"/>
            <a:ext cx="5638800" cy="1362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Grab your Patty Paper</a:t>
            </a:r>
            <a:endParaRPr/>
          </a:p>
        </p:txBody>
      </p:sp>
      <p:sp>
        <p:nvSpPr>
          <p:cNvPr id="462" name="Google Shape;462;p49"/>
          <p:cNvSpPr txBox="1"/>
          <p:nvPr>
            <p:ph idx="1" type="body"/>
          </p:nvPr>
        </p:nvSpPr>
        <p:spPr>
          <a:xfrm>
            <a:off x="3617200" y="4164225"/>
            <a:ext cx="5638800" cy="1500300"/>
          </a:xfrm>
          <a:prstGeom prst="rect">
            <a:avLst/>
          </a:prstGeom>
        </p:spPr>
        <p:txBody>
          <a:bodyPr anchorCtr="0" anchor="t" bIns="45700" lIns="91425" spcFirstLastPara="1" rIns="91425" wrap="square" tIns="45700">
            <a:noAutofit/>
          </a:bodyPr>
          <a:lstStyle/>
          <a:p>
            <a:pPr indent="0" lvl="0" marL="0" rtl="0" algn="l">
              <a:spcBef>
                <a:spcPts val="300"/>
              </a:spcBef>
              <a:spcAft>
                <a:spcPts val="0"/>
              </a:spcAft>
              <a:buNone/>
            </a:pPr>
            <a:r>
              <a:rPr lang="en-US" sz="2000"/>
              <a:t>From your packet!</a:t>
            </a:r>
            <a:endParaRPr sz="2000"/>
          </a:p>
        </p:txBody>
      </p:sp>
      <p:pic>
        <p:nvPicPr>
          <p:cNvPr id="463" name="Google Shape;463;p49"/>
          <p:cNvPicPr preferRelativeResize="0"/>
          <p:nvPr/>
        </p:nvPicPr>
        <p:blipFill>
          <a:blip r:embed="rId3">
            <a:alphaModFix/>
          </a:blip>
          <a:stretch>
            <a:fillRect/>
          </a:stretch>
        </p:blipFill>
        <p:spPr>
          <a:xfrm>
            <a:off x="4990600" y="609600"/>
            <a:ext cx="3409348" cy="2819400"/>
          </a:xfrm>
          <a:prstGeom prst="rect">
            <a:avLst/>
          </a:prstGeom>
          <a:noFill/>
          <a:ln>
            <a:noFill/>
          </a:ln>
        </p:spPr>
      </p:pic>
      <p:sp>
        <p:nvSpPr>
          <p:cNvPr id="464" name="Google Shape;464;p49"/>
          <p:cNvSpPr txBox="1"/>
          <p:nvPr/>
        </p:nvSpPr>
        <p:spPr>
          <a:xfrm rot="-278563">
            <a:off x="1139841" y="1103904"/>
            <a:ext cx="6764094" cy="78889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100">
                <a:highlight>
                  <a:srgbClr val="00FFFF"/>
                </a:highlight>
                <a:latin typeface="Rockwell"/>
                <a:ea typeface="Rockwell"/>
                <a:cs typeface="Rockwell"/>
                <a:sym typeface="Rockwell"/>
              </a:rPr>
              <a:t>Let’s make a model!!!</a:t>
            </a:r>
            <a:endParaRPr sz="2100">
              <a:highlight>
                <a:srgbClr val="00FFFF"/>
              </a:highlight>
              <a:latin typeface="Rockwell"/>
              <a:ea typeface="Rockwell"/>
              <a:cs typeface="Rockwell"/>
              <a:sym typeface="Rockwell"/>
            </a:endParaRPr>
          </a:p>
        </p:txBody>
      </p:sp>
      <p:pic>
        <p:nvPicPr>
          <p:cNvPr id="465" name="Google Shape;465;p49"/>
          <p:cNvPicPr preferRelativeResize="0"/>
          <p:nvPr/>
        </p:nvPicPr>
        <p:blipFill>
          <a:blip r:embed="rId4">
            <a:alphaModFix/>
          </a:blip>
          <a:stretch>
            <a:fillRect/>
          </a:stretch>
        </p:blipFill>
        <p:spPr>
          <a:xfrm>
            <a:off x="233475" y="3364149"/>
            <a:ext cx="3249200" cy="3249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653527" y="269314"/>
            <a:ext cx="7024800" cy="1207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3200"/>
              <a:buFont typeface="Rockwell"/>
              <a:buNone/>
            </a:pPr>
            <a:r>
              <a:rPr lang="en-US" sz="3200"/>
              <a:t>Example – Multiplying a Fraction and a Fraction – Patty Paper</a:t>
            </a:r>
            <a:endParaRPr/>
          </a:p>
        </p:txBody>
      </p:sp>
      <p:sp>
        <p:nvSpPr>
          <p:cNvPr id="472" name="Google Shape;472;p50"/>
          <p:cNvSpPr txBox="1"/>
          <p:nvPr>
            <p:ph idx="1" type="body"/>
          </p:nvPr>
        </p:nvSpPr>
        <p:spPr>
          <a:xfrm>
            <a:off x="594463" y="1694476"/>
            <a:ext cx="8229600" cy="48768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1800"/>
              <a:buChar char="■"/>
            </a:pPr>
            <a:r>
              <a:rPr lang="en-US" sz="2400"/>
              <a:t>You made a tray of brownies for a birthday party.  </a:t>
            </a:r>
            <a:endParaRPr/>
          </a:p>
          <a:p>
            <a:pPr indent="-228600" lvl="0" marL="228600" rtl="0" algn="l">
              <a:lnSpc>
                <a:spcPct val="100000"/>
              </a:lnSpc>
              <a:spcBef>
                <a:spcPts val="2000"/>
              </a:spcBef>
              <a:spcAft>
                <a:spcPts val="0"/>
              </a:spcAft>
              <a:buSzPts val="1800"/>
              <a:buChar char="■"/>
            </a:pPr>
            <a:r>
              <a:rPr lang="en-US" sz="2400"/>
              <a:t>After the party ¾ of the tray is left.  </a:t>
            </a:r>
            <a:endParaRPr/>
          </a:p>
          <a:p>
            <a:pPr indent="-228600" lvl="0" marL="228600" rtl="0" algn="l">
              <a:lnSpc>
                <a:spcPct val="100000"/>
              </a:lnSpc>
              <a:spcBef>
                <a:spcPts val="2000"/>
              </a:spcBef>
              <a:spcAft>
                <a:spcPts val="0"/>
              </a:spcAft>
              <a:buSzPts val="1800"/>
              <a:buChar char="■"/>
            </a:pPr>
            <a:r>
              <a:rPr lang="en-US" sz="2400"/>
              <a:t>You eat 1/3 of the leftovers.  </a:t>
            </a:r>
            <a:endParaRPr/>
          </a:p>
          <a:p>
            <a:pPr indent="-228600" lvl="0" marL="228600" rtl="0" algn="l">
              <a:lnSpc>
                <a:spcPct val="100000"/>
              </a:lnSpc>
              <a:spcBef>
                <a:spcPts val="2000"/>
              </a:spcBef>
              <a:spcAft>
                <a:spcPts val="0"/>
              </a:spcAft>
              <a:buSzPts val="1800"/>
              <a:buChar char="■"/>
            </a:pPr>
            <a:r>
              <a:rPr lang="en-US" sz="2400"/>
              <a:t>How much of the original tray of brownies did you eat?</a:t>
            </a:r>
            <a:endParaRPr/>
          </a:p>
          <a:p>
            <a:pPr indent="-228600" lvl="0" marL="228600" rtl="0" algn="l">
              <a:lnSpc>
                <a:spcPct val="100000"/>
              </a:lnSpc>
              <a:spcBef>
                <a:spcPts val="2000"/>
              </a:spcBef>
              <a:spcAft>
                <a:spcPts val="0"/>
              </a:spcAft>
              <a:buSzPts val="1800"/>
              <a:buChar char="■"/>
            </a:pPr>
            <a:r>
              <a:rPr lang="en-US" sz="2400"/>
              <a:t>Think about what “the unit” is.</a:t>
            </a:r>
            <a:br>
              <a:rPr lang="en-US" sz="2400"/>
            </a:br>
            <a:endParaRPr sz="2400"/>
          </a:p>
        </p:txBody>
      </p:sp>
      <p:pic>
        <p:nvPicPr>
          <p:cNvPr id="473" name="Google Shape;473;p50"/>
          <p:cNvPicPr preferRelativeResize="0"/>
          <p:nvPr/>
        </p:nvPicPr>
        <p:blipFill rotWithShape="1">
          <a:blip r:embed="rId3">
            <a:alphaModFix/>
          </a:blip>
          <a:srcRect b="0" l="0" r="0" t="0"/>
          <a:stretch/>
        </p:blipFill>
        <p:spPr>
          <a:xfrm>
            <a:off x="5465926" y="4270424"/>
            <a:ext cx="3173874" cy="2108549"/>
          </a:xfrm>
          <a:prstGeom prst="rect">
            <a:avLst/>
          </a:prstGeom>
          <a:noFill/>
          <a:ln>
            <a:noFill/>
          </a:ln>
        </p:spPr>
      </p:pic>
      <p:sp>
        <p:nvSpPr>
          <p:cNvPr id="474" name="Google Shape;474;p50"/>
          <p:cNvSpPr txBox="1"/>
          <p:nvPr/>
        </p:nvSpPr>
        <p:spPr>
          <a:xfrm>
            <a:off x="340550" y="5213950"/>
            <a:ext cx="6764100" cy="7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highlight>
                  <a:srgbClr val="00FFFF"/>
                </a:highlight>
                <a:latin typeface="Rockwell"/>
                <a:ea typeface="Rockwell"/>
                <a:cs typeface="Rockwell"/>
                <a:sym typeface="Rockwell"/>
              </a:rPr>
              <a:t>Let’s model it….with your patty paper...</a:t>
            </a:r>
            <a:endParaRPr sz="1900">
              <a:highlight>
                <a:srgbClr val="00FFFF"/>
              </a:highlight>
              <a:latin typeface="Rockwell"/>
              <a:ea typeface="Rockwell"/>
              <a:cs typeface="Rockwell"/>
              <a:sym typeface="Rockwe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1"/>
          <p:cNvSpPr txBox="1"/>
          <p:nvPr>
            <p:ph type="title"/>
          </p:nvPr>
        </p:nvSpPr>
        <p:spPr>
          <a:xfrm>
            <a:off x="710002" y="199913"/>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Example – Multiplying a Fraction and a Fraction – Patty Paper</a:t>
            </a:r>
            <a:endParaRPr/>
          </a:p>
        </p:txBody>
      </p:sp>
      <p:sp>
        <p:nvSpPr>
          <p:cNvPr id="481" name="Google Shape;481;p51"/>
          <p:cNvSpPr txBox="1"/>
          <p:nvPr/>
        </p:nvSpPr>
        <p:spPr>
          <a:xfrm>
            <a:off x="710000" y="1280000"/>
            <a:ext cx="7463100" cy="53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Arial"/>
              <a:buNone/>
            </a:pPr>
            <a:r>
              <a:rPr b="1" lang="en-US" sz="3200">
                <a:solidFill>
                  <a:srgbClr val="002060"/>
                </a:solidFill>
                <a:latin typeface="Twentieth Century"/>
                <a:ea typeface="Twentieth Century"/>
                <a:cs typeface="Twentieth Century"/>
                <a:sym typeface="Twentieth Century"/>
              </a:rPr>
              <a:t>Results</a:t>
            </a:r>
            <a:endParaRPr sz="2400">
              <a:solidFill>
                <a:srgbClr val="002060"/>
              </a:solidFill>
              <a:latin typeface="Twentieth Century"/>
              <a:ea typeface="Twentieth Century"/>
              <a:cs typeface="Twentieth Century"/>
              <a:sym typeface="Twentieth Century"/>
            </a:endParaRPr>
          </a:p>
          <a:p>
            <a:pPr indent="-457200" lvl="0" marL="457200" rtl="0" algn="l">
              <a:lnSpc>
                <a:spcPct val="90000"/>
              </a:lnSpc>
              <a:spcBef>
                <a:spcPts val="1400"/>
              </a:spcBef>
              <a:spcAft>
                <a:spcPts val="0"/>
              </a:spcAft>
              <a:buClr>
                <a:srgbClr val="E3CC5A"/>
              </a:buClr>
              <a:buSzPts val="2400"/>
              <a:buFont typeface="Twentieth Century"/>
              <a:buAutoNum type="arabicPeriod"/>
            </a:pPr>
            <a:r>
              <a:rPr lang="en-US" sz="2400">
                <a:solidFill>
                  <a:srgbClr val="002060"/>
                </a:solidFill>
                <a:latin typeface="Twentieth Century"/>
                <a:ea typeface="Twentieth Century"/>
                <a:cs typeface="Twentieth Century"/>
                <a:sym typeface="Twentieth Century"/>
              </a:rPr>
              <a:t>One piece of patty paper represents the original tray.</a:t>
            </a:r>
            <a:endParaRPr sz="2200">
              <a:solidFill>
                <a:schemeClr val="dk1"/>
              </a:solidFill>
              <a:latin typeface="Twentieth Century"/>
              <a:ea typeface="Twentieth Century"/>
              <a:cs typeface="Twentieth Century"/>
              <a:sym typeface="Twentieth Century"/>
            </a:endParaRPr>
          </a:p>
          <a:p>
            <a:pPr indent="-457200" lvl="0" marL="457200" rtl="0" algn="l">
              <a:lnSpc>
                <a:spcPct val="90000"/>
              </a:lnSpc>
              <a:spcBef>
                <a:spcPts val="1400"/>
              </a:spcBef>
              <a:spcAft>
                <a:spcPts val="0"/>
              </a:spcAft>
              <a:buClr>
                <a:srgbClr val="E3CC5A"/>
              </a:buClr>
              <a:buSzPts val="2400"/>
              <a:buFont typeface="Twentieth Century"/>
              <a:buAutoNum type="arabicPeriod"/>
            </a:pPr>
            <a:r>
              <a:rPr lang="en-US" sz="2400">
                <a:solidFill>
                  <a:srgbClr val="002060"/>
                </a:solidFill>
                <a:latin typeface="Twentieth Century"/>
                <a:ea typeface="Twentieth Century"/>
                <a:cs typeface="Twentieth Century"/>
                <a:sym typeface="Twentieth Century"/>
              </a:rPr>
              <a:t>Fold the paper into fourths and shade 3 copies of ¼ </a:t>
            </a:r>
            <a:endParaRPr sz="2200">
              <a:solidFill>
                <a:schemeClr val="dk1"/>
              </a:solidFill>
              <a:latin typeface="Twentieth Century"/>
              <a:ea typeface="Twentieth Century"/>
              <a:cs typeface="Twentieth Century"/>
              <a:sym typeface="Twentieth Century"/>
            </a:endParaRPr>
          </a:p>
          <a:p>
            <a:pPr indent="-137159" lvl="1" marL="265176" rtl="0" algn="l">
              <a:lnSpc>
                <a:spcPct val="90000"/>
              </a:lnSpc>
              <a:spcBef>
                <a:spcPts val="400"/>
              </a:spcBef>
              <a:spcAft>
                <a:spcPts val="0"/>
              </a:spcAft>
              <a:buClr>
                <a:srgbClr val="E3CC5A"/>
              </a:buClr>
              <a:buSzPts val="1800"/>
              <a:buFont typeface="Noto Sans Symbols"/>
              <a:buChar char="⮚"/>
            </a:pPr>
            <a:r>
              <a:rPr lang="en-US" sz="1800">
                <a:solidFill>
                  <a:srgbClr val="002060"/>
                </a:solidFill>
                <a:latin typeface="Twentieth Century"/>
                <a:ea typeface="Twentieth Century"/>
                <a:cs typeface="Twentieth Century"/>
                <a:sym typeface="Twentieth Century"/>
              </a:rPr>
              <a:t>This represents the leftover brownies.</a:t>
            </a:r>
            <a:endParaRPr sz="1800">
              <a:solidFill>
                <a:schemeClr val="dk1"/>
              </a:solidFill>
              <a:latin typeface="Twentieth Century"/>
              <a:ea typeface="Twentieth Century"/>
              <a:cs typeface="Twentieth Century"/>
              <a:sym typeface="Twentieth Century"/>
            </a:endParaRPr>
          </a:p>
          <a:p>
            <a:pPr indent="-137159" lvl="1" marL="265176" rtl="0" algn="l">
              <a:lnSpc>
                <a:spcPct val="90000"/>
              </a:lnSpc>
              <a:spcBef>
                <a:spcPts val="600"/>
              </a:spcBef>
              <a:spcAft>
                <a:spcPts val="0"/>
              </a:spcAft>
              <a:buClr>
                <a:srgbClr val="E3CC5A"/>
              </a:buClr>
              <a:buSzPts val="1800"/>
              <a:buFont typeface="Noto Sans Symbols"/>
              <a:buChar char="⮚"/>
            </a:pPr>
            <a:r>
              <a:rPr lang="en-US" sz="1800">
                <a:solidFill>
                  <a:srgbClr val="002060"/>
                </a:solidFill>
                <a:latin typeface="Twentieth Century"/>
                <a:ea typeface="Twentieth Century"/>
                <a:cs typeface="Twentieth Century"/>
                <a:sym typeface="Twentieth Century"/>
              </a:rPr>
              <a:t>Fold your paper so only the shaded part is showing.</a:t>
            </a:r>
            <a:endParaRPr sz="1800">
              <a:solidFill>
                <a:schemeClr val="dk1"/>
              </a:solidFill>
              <a:latin typeface="Twentieth Century"/>
              <a:ea typeface="Twentieth Century"/>
              <a:cs typeface="Twentieth Century"/>
              <a:sym typeface="Twentieth Century"/>
            </a:endParaRPr>
          </a:p>
          <a:p>
            <a:pPr indent="0" lvl="0" marL="91440" rtl="0" algn="l">
              <a:lnSpc>
                <a:spcPct val="90000"/>
              </a:lnSpc>
              <a:spcBef>
                <a:spcPts val="1600"/>
              </a:spcBef>
              <a:spcAft>
                <a:spcPts val="0"/>
              </a:spcAft>
              <a:buNone/>
            </a:pPr>
            <a:r>
              <a:t/>
            </a:r>
            <a:endParaRPr>
              <a:latin typeface="Rockwell"/>
              <a:ea typeface="Rockwell"/>
              <a:cs typeface="Rockwell"/>
              <a:sym typeface="Rockwell"/>
            </a:endParaRPr>
          </a:p>
        </p:txBody>
      </p:sp>
      <p:pic>
        <p:nvPicPr>
          <p:cNvPr id="482" name="Google Shape;482;p51"/>
          <p:cNvPicPr preferRelativeResize="0"/>
          <p:nvPr/>
        </p:nvPicPr>
        <p:blipFill>
          <a:blip r:embed="rId3">
            <a:alphaModFix/>
          </a:blip>
          <a:stretch>
            <a:fillRect/>
          </a:stretch>
        </p:blipFill>
        <p:spPr>
          <a:xfrm>
            <a:off x="2544525" y="3514700"/>
            <a:ext cx="3410225" cy="3207225"/>
          </a:xfrm>
          <a:prstGeom prst="rect">
            <a:avLst/>
          </a:prstGeom>
          <a:noFill/>
          <a:ln>
            <a:noFill/>
          </a:ln>
        </p:spPr>
      </p:pic>
      <p:cxnSp>
        <p:nvCxnSpPr>
          <p:cNvPr id="483" name="Google Shape;483;p51"/>
          <p:cNvCxnSpPr/>
          <p:nvPr/>
        </p:nvCxnSpPr>
        <p:spPr>
          <a:xfrm flipH="1">
            <a:off x="4256550" y="3266125"/>
            <a:ext cx="26100" cy="3708300"/>
          </a:xfrm>
          <a:prstGeom prst="straightConnector1">
            <a:avLst/>
          </a:prstGeom>
          <a:noFill/>
          <a:ln cap="flat" cmpd="sng" w="38100">
            <a:solidFill>
              <a:schemeClr val="dk2"/>
            </a:solidFill>
            <a:prstDash val="dash"/>
            <a:round/>
            <a:headEnd len="med" w="med" type="none"/>
            <a:tailEnd len="med" w="med" type="none"/>
          </a:ln>
        </p:spPr>
      </p:cxnSp>
      <p:cxnSp>
        <p:nvCxnSpPr>
          <p:cNvPr id="484" name="Google Shape;484;p51"/>
          <p:cNvCxnSpPr/>
          <p:nvPr/>
        </p:nvCxnSpPr>
        <p:spPr>
          <a:xfrm>
            <a:off x="3459275" y="3344450"/>
            <a:ext cx="12000" cy="3714600"/>
          </a:xfrm>
          <a:prstGeom prst="straightConnector1">
            <a:avLst/>
          </a:prstGeom>
          <a:noFill/>
          <a:ln cap="flat" cmpd="sng" w="38100">
            <a:solidFill>
              <a:schemeClr val="dk2"/>
            </a:solidFill>
            <a:prstDash val="dash"/>
            <a:round/>
            <a:headEnd len="med" w="med" type="none"/>
            <a:tailEnd len="med" w="med" type="none"/>
          </a:ln>
        </p:spPr>
      </p:cxnSp>
      <p:cxnSp>
        <p:nvCxnSpPr>
          <p:cNvPr id="485" name="Google Shape;485;p51"/>
          <p:cNvCxnSpPr/>
          <p:nvPr/>
        </p:nvCxnSpPr>
        <p:spPr>
          <a:xfrm>
            <a:off x="5067925" y="3429000"/>
            <a:ext cx="12000" cy="3714600"/>
          </a:xfrm>
          <a:prstGeom prst="straightConnector1">
            <a:avLst/>
          </a:prstGeom>
          <a:noFill/>
          <a:ln cap="flat" cmpd="sng" w="38100">
            <a:solidFill>
              <a:schemeClr val="dk2"/>
            </a:solidFill>
            <a:prstDash val="dash"/>
            <a:round/>
            <a:headEnd len="med" w="med" type="none"/>
            <a:tailEnd len="med" w="med" type="none"/>
          </a:ln>
        </p:spPr>
      </p:cxnSp>
      <p:sp>
        <p:nvSpPr>
          <p:cNvPr id="486" name="Google Shape;486;p51"/>
          <p:cNvSpPr/>
          <p:nvPr/>
        </p:nvSpPr>
        <p:spPr>
          <a:xfrm>
            <a:off x="2603500" y="3514675"/>
            <a:ext cx="783300" cy="3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3543750" y="3516625"/>
            <a:ext cx="654300" cy="3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4348138" y="3516625"/>
            <a:ext cx="654300" cy="320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txBox="1"/>
          <p:nvPr/>
        </p:nvSpPr>
        <p:spPr>
          <a:xfrm>
            <a:off x="6117175" y="3873475"/>
            <a:ext cx="609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FFFF00"/>
                </a:highlight>
                <a:latin typeface="Rockwell"/>
                <a:ea typeface="Rockwell"/>
                <a:cs typeface="Rockwell"/>
                <a:sym typeface="Rockwell"/>
              </a:rPr>
              <a:t>I have now shaded ¾!</a:t>
            </a:r>
            <a:endParaRPr sz="2000">
              <a:highlight>
                <a:srgbClr val="FFFF00"/>
              </a:highlight>
              <a:latin typeface="Rockwell"/>
              <a:ea typeface="Rockwell"/>
              <a:cs typeface="Rockwell"/>
              <a:sym typeface="Rockwell"/>
            </a:endParaRPr>
          </a:p>
        </p:txBody>
      </p:sp>
      <p:sp>
        <p:nvSpPr>
          <p:cNvPr id="490" name="Google Shape;490;p51"/>
          <p:cNvSpPr txBox="1"/>
          <p:nvPr/>
        </p:nvSpPr>
        <p:spPr>
          <a:xfrm>
            <a:off x="7067975" y="4930650"/>
            <a:ext cx="23073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highlight>
                  <a:srgbClr val="00FFFF"/>
                </a:highlight>
                <a:latin typeface="Rockwell"/>
                <a:ea typeface="Rockwell"/>
                <a:cs typeface="Rockwell"/>
                <a:sym typeface="Rockwell"/>
              </a:rPr>
              <a:t>Let’s fold this part back since it’s gone...</a:t>
            </a:r>
            <a:endParaRPr>
              <a:highlight>
                <a:srgbClr val="00FFFF"/>
              </a:highlight>
              <a:latin typeface="Rockwell"/>
              <a:ea typeface="Rockwell"/>
              <a:cs typeface="Rockwell"/>
              <a:sym typeface="Rockwell"/>
            </a:endParaRPr>
          </a:p>
        </p:txBody>
      </p:sp>
      <p:sp>
        <p:nvSpPr>
          <p:cNvPr id="491" name="Google Shape;491;p51"/>
          <p:cNvSpPr/>
          <p:nvPr/>
        </p:nvSpPr>
        <p:spPr>
          <a:xfrm>
            <a:off x="5630350" y="4937150"/>
            <a:ext cx="1333500" cy="5292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5145405" y="3514650"/>
            <a:ext cx="902100" cy="320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3" name="Google Shape;493;p51"/>
          <p:cNvPicPr preferRelativeResize="0"/>
          <p:nvPr/>
        </p:nvPicPr>
        <p:blipFill>
          <a:blip r:embed="rId4">
            <a:alphaModFix/>
          </a:blip>
          <a:stretch>
            <a:fillRect/>
          </a:stretch>
        </p:blipFill>
        <p:spPr>
          <a:xfrm flipH="1">
            <a:off x="-506325" y="3696138"/>
            <a:ext cx="3180325" cy="3180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10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9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par>
                                <p:cTn fill="hold" nodeType="with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29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200"/>
                                          </p:stCondLst>
                                        </p:cTn>
                                        <p:tgtEl>
                                          <p:spTgt spid="49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900"/>
                                          </p:stCondLst>
                                        </p:cTn>
                                        <p:tgtEl>
                                          <p:spTgt spid="490"/>
                                        </p:tgtEl>
                                        <p:attrNameLst>
                                          <p:attrName>style.visibility</p:attrName>
                                        </p:attrNameLst>
                                      </p:cBhvr>
                                      <p:to>
                                        <p:strVal val="hidden"/>
                                      </p:to>
                                    </p:se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2"/>
          <p:cNvSpPr txBox="1"/>
          <p:nvPr>
            <p:ph type="title"/>
          </p:nvPr>
        </p:nvSpPr>
        <p:spPr>
          <a:xfrm>
            <a:off x="710002" y="199913"/>
            <a:ext cx="70248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accent1"/>
              </a:buClr>
              <a:buSzPts val="2880"/>
              <a:buFont typeface="Rockwell"/>
              <a:buNone/>
            </a:pPr>
            <a:r>
              <a:rPr lang="en-US" sz="2880"/>
              <a:t>Example – Multiplying a Fraction and a Fraction – Patty Paper</a:t>
            </a:r>
            <a:endParaRPr/>
          </a:p>
        </p:txBody>
      </p:sp>
      <p:sp>
        <p:nvSpPr>
          <p:cNvPr id="500" name="Google Shape;500;p52"/>
          <p:cNvSpPr txBox="1"/>
          <p:nvPr/>
        </p:nvSpPr>
        <p:spPr>
          <a:xfrm>
            <a:off x="710000" y="1113850"/>
            <a:ext cx="7463100" cy="5331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3200">
                <a:solidFill>
                  <a:srgbClr val="002060"/>
                </a:solidFill>
                <a:latin typeface="Twentieth Century"/>
                <a:ea typeface="Twentieth Century"/>
                <a:cs typeface="Twentieth Century"/>
                <a:sym typeface="Twentieth Century"/>
              </a:rPr>
              <a:t>Results</a:t>
            </a:r>
            <a:endParaRPr sz="2400">
              <a:solidFill>
                <a:srgbClr val="002060"/>
              </a:solidFill>
              <a:latin typeface="Twentieth Century"/>
              <a:ea typeface="Twentieth Century"/>
              <a:cs typeface="Twentieth Century"/>
              <a:sym typeface="Twentieth Century"/>
            </a:endParaRPr>
          </a:p>
          <a:p>
            <a:pPr indent="0" lvl="0" marL="0" rtl="0" algn="l">
              <a:lnSpc>
                <a:spcPct val="90000"/>
              </a:lnSpc>
              <a:spcBef>
                <a:spcPts val="1600"/>
              </a:spcBef>
              <a:spcAft>
                <a:spcPts val="0"/>
              </a:spcAft>
              <a:buNone/>
            </a:pPr>
            <a:r>
              <a:rPr lang="en-US" sz="2400">
                <a:solidFill>
                  <a:srgbClr val="002060"/>
                </a:solidFill>
                <a:latin typeface="Twentieth Century"/>
                <a:ea typeface="Twentieth Century"/>
                <a:cs typeface="Twentieth Century"/>
                <a:sym typeface="Twentieth Century"/>
              </a:rPr>
              <a:t>3.  Now, rotate your paper 90 degrees.</a:t>
            </a:r>
            <a:endParaRPr sz="2400">
              <a:solidFill>
                <a:srgbClr val="002060"/>
              </a:solidFill>
              <a:latin typeface="Twentieth Century"/>
              <a:ea typeface="Twentieth Century"/>
              <a:cs typeface="Twentieth Century"/>
              <a:sym typeface="Twentieth Century"/>
            </a:endParaRPr>
          </a:p>
          <a:p>
            <a:pPr indent="0" lvl="0" marL="0" rtl="0" algn="l">
              <a:lnSpc>
                <a:spcPct val="90000"/>
              </a:lnSpc>
              <a:spcBef>
                <a:spcPts val="1600"/>
              </a:spcBef>
              <a:spcAft>
                <a:spcPts val="0"/>
              </a:spcAft>
              <a:buNone/>
            </a:pPr>
            <a:r>
              <a:rPr lang="en-US" sz="2400">
                <a:solidFill>
                  <a:srgbClr val="002060"/>
                </a:solidFill>
                <a:latin typeface="Twentieth Century"/>
                <a:ea typeface="Twentieth Century"/>
                <a:cs typeface="Twentieth Century"/>
                <a:sym typeface="Twentieth Century"/>
              </a:rPr>
              <a:t>4.  </a:t>
            </a:r>
            <a:r>
              <a:rPr lang="en-US" sz="2400">
                <a:solidFill>
                  <a:srgbClr val="002060"/>
                </a:solidFill>
                <a:latin typeface="Twentieth Century"/>
                <a:ea typeface="Twentieth Century"/>
                <a:cs typeface="Twentieth Century"/>
                <a:sym typeface="Twentieth Century"/>
              </a:rPr>
              <a:t>Fold your paper into thirds.  </a:t>
            </a:r>
            <a:endParaRPr>
              <a:latin typeface="Rockwell"/>
              <a:ea typeface="Rockwell"/>
              <a:cs typeface="Rockwell"/>
              <a:sym typeface="Rockwell"/>
            </a:endParaRPr>
          </a:p>
        </p:txBody>
      </p:sp>
      <p:pic>
        <p:nvPicPr>
          <p:cNvPr id="501" name="Google Shape;501;p52"/>
          <p:cNvPicPr preferRelativeResize="0"/>
          <p:nvPr/>
        </p:nvPicPr>
        <p:blipFill>
          <a:blip r:embed="rId3">
            <a:alphaModFix/>
          </a:blip>
          <a:stretch>
            <a:fillRect/>
          </a:stretch>
        </p:blipFill>
        <p:spPr>
          <a:xfrm rot="5482317">
            <a:off x="2559391" y="2996260"/>
            <a:ext cx="3410224" cy="3207224"/>
          </a:xfrm>
          <a:prstGeom prst="rect">
            <a:avLst/>
          </a:prstGeom>
          <a:noFill/>
          <a:ln>
            <a:noFill/>
          </a:ln>
        </p:spPr>
      </p:pic>
      <p:cxnSp>
        <p:nvCxnSpPr>
          <p:cNvPr id="502" name="Google Shape;502;p52"/>
          <p:cNvCxnSpPr/>
          <p:nvPr/>
        </p:nvCxnSpPr>
        <p:spPr>
          <a:xfrm flipH="1" rot="5517151">
            <a:off x="4248911" y="2765391"/>
            <a:ext cx="26415" cy="3708463"/>
          </a:xfrm>
          <a:prstGeom prst="straightConnector1">
            <a:avLst/>
          </a:prstGeom>
          <a:noFill/>
          <a:ln cap="flat" cmpd="sng" w="38100">
            <a:solidFill>
              <a:schemeClr val="dk2"/>
            </a:solidFill>
            <a:prstDash val="dash"/>
            <a:round/>
            <a:headEnd len="med" w="med" type="none"/>
            <a:tailEnd len="med" w="med" type="none"/>
          </a:ln>
        </p:spPr>
      </p:cxnSp>
      <p:cxnSp>
        <p:nvCxnSpPr>
          <p:cNvPr id="503" name="Google Shape;503;p52"/>
          <p:cNvCxnSpPr/>
          <p:nvPr/>
        </p:nvCxnSpPr>
        <p:spPr>
          <a:xfrm rot="5571744">
            <a:off x="4193923" y="1956573"/>
            <a:ext cx="12015" cy="3714169"/>
          </a:xfrm>
          <a:prstGeom prst="straightConnector1">
            <a:avLst/>
          </a:prstGeom>
          <a:noFill/>
          <a:ln cap="flat" cmpd="sng" w="38100">
            <a:solidFill>
              <a:schemeClr val="dk2"/>
            </a:solidFill>
            <a:prstDash val="dash"/>
            <a:round/>
            <a:headEnd len="med" w="med" type="none"/>
            <a:tailEnd len="med" w="med" type="none"/>
          </a:ln>
        </p:spPr>
      </p:cxnSp>
      <p:sp>
        <p:nvSpPr>
          <p:cNvPr id="504" name="Google Shape;504;p52"/>
          <p:cNvSpPr/>
          <p:nvPr/>
        </p:nvSpPr>
        <p:spPr>
          <a:xfrm rot="5481648">
            <a:off x="3903133" y="1742346"/>
            <a:ext cx="783221"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2"/>
          <p:cNvSpPr/>
          <p:nvPr/>
        </p:nvSpPr>
        <p:spPr>
          <a:xfrm rot="5481986">
            <a:off x="3944689" y="2617780"/>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
          <p:cNvSpPr/>
          <p:nvPr/>
        </p:nvSpPr>
        <p:spPr>
          <a:xfrm rot="5481986">
            <a:off x="3925429" y="3421937"/>
            <a:ext cx="654186" cy="3207013"/>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2"/>
          <p:cNvSpPr txBox="1"/>
          <p:nvPr/>
        </p:nvSpPr>
        <p:spPr>
          <a:xfrm>
            <a:off x="6116275" y="2370650"/>
            <a:ext cx="60960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highlight>
                  <a:srgbClr val="FFFF00"/>
                </a:highlight>
                <a:latin typeface="Rockwell"/>
                <a:ea typeface="Rockwell"/>
                <a:cs typeface="Rockwell"/>
                <a:sym typeface="Rockwell"/>
              </a:rPr>
              <a:t>We ate ⅓ of the leftovers.</a:t>
            </a:r>
            <a:endParaRPr sz="2000">
              <a:highlight>
                <a:srgbClr val="FFFF00"/>
              </a:highlight>
              <a:latin typeface="Rockwell"/>
              <a:ea typeface="Rockwell"/>
              <a:cs typeface="Rockwell"/>
              <a:sym typeface="Rockwell"/>
            </a:endParaRPr>
          </a:p>
        </p:txBody>
      </p:sp>
      <p:cxnSp>
        <p:nvCxnSpPr>
          <p:cNvPr id="508" name="Google Shape;508;p52"/>
          <p:cNvCxnSpPr/>
          <p:nvPr/>
        </p:nvCxnSpPr>
        <p:spPr>
          <a:xfrm flipH="1">
            <a:off x="3683055" y="2743195"/>
            <a:ext cx="113100" cy="3596100"/>
          </a:xfrm>
          <a:prstGeom prst="straightConnector1">
            <a:avLst/>
          </a:prstGeom>
          <a:noFill/>
          <a:ln cap="flat" cmpd="sng" w="38100">
            <a:solidFill>
              <a:schemeClr val="dk2"/>
            </a:solidFill>
            <a:prstDash val="dash"/>
            <a:round/>
            <a:headEnd len="med" w="med" type="none"/>
            <a:tailEnd len="med" w="med" type="none"/>
          </a:ln>
        </p:spPr>
      </p:cxnSp>
      <p:cxnSp>
        <p:nvCxnSpPr>
          <p:cNvPr id="509" name="Google Shape;509;p52"/>
          <p:cNvCxnSpPr/>
          <p:nvPr/>
        </p:nvCxnSpPr>
        <p:spPr>
          <a:xfrm flipH="1">
            <a:off x="4756205" y="2856845"/>
            <a:ext cx="113100" cy="3596100"/>
          </a:xfrm>
          <a:prstGeom prst="straightConnector1">
            <a:avLst/>
          </a:prstGeom>
          <a:noFill/>
          <a:ln cap="flat" cmpd="sng" w="38100">
            <a:solidFill>
              <a:schemeClr val="dk2"/>
            </a:solidFill>
            <a:prstDash val="dash"/>
            <a:round/>
            <a:headEnd len="med" w="med" type="none"/>
            <a:tailEnd len="med" w="med" type="none"/>
          </a:ln>
        </p:spPr>
      </p:cxnSp>
      <p:sp>
        <p:nvSpPr>
          <p:cNvPr id="510" name="Google Shape;510;p52"/>
          <p:cNvSpPr txBox="1"/>
          <p:nvPr/>
        </p:nvSpPr>
        <p:spPr>
          <a:xfrm>
            <a:off x="6455850" y="3865625"/>
            <a:ext cx="23919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highlight>
                  <a:srgbClr val="FF00FF"/>
                </a:highlight>
                <a:latin typeface="Rockwell"/>
                <a:ea typeface="Rockwell"/>
                <a:cs typeface="Rockwell"/>
                <a:sym typeface="Rockwell"/>
              </a:rPr>
              <a:t>Shade this amount with a darker color!</a:t>
            </a:r>
            <a:endParaRPr sz="2500">
              <a:highlight>
                <a:srgbClr val="FF00FF"/>
              </a:highlight>
              <a:latin typeface="Rockwell"/>
              <a:ea typeface="Rockwell"/>
              <a:cs typeface="Rockwell"/>
              <a:sym typeface="Rockwell"/>
            </a:endParaRPr>
          </a:p>
        </p:txBody>
      </p:sp>
      <p:sp>
        <p:nvSpPr>
          <p:cNvPr id="511" name="Google Shape;511;p52"/>
          <p:cNvSpPr/>
          <p:nvPr/>
        </p:nvSpPr>
        <p:spPr>
          <a:xfrm rot="-1149">
            <a:off x="2785751" y="2937744"/>
            <a:ext cx="897300" cy="3207000"/>
          </a:xfrm>
          <a:prstGeom prst="rect">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2"/>
          <p:cNvSpPr/>
          <p:nvPr/>
        </p:nvSpPr>
        <p:spPr>
          <a:xfrm rot="-5400000">
            <a:off x="3736725" y="4076651"/>
            <a:ext cx="1070100" cy="366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0" st="0"/>
                                            </p:txEl>
                                          </p:spTgt>
                                        </p:tgtEl>
                                        <p:attrNameLst>
                                          <p:attrName>style.visibility</p:attrName>
                                        </p:attrNameLst>
                                      </p:cBhvr>
                                      <p:to>
                                        <p:strVal val="visible"/>
                                      </p:to>
                                    </p:set>
                                    <p:animEffect filter="fade" transition="in">
                                      <p:cBhvr>
                                        <p:cTn dur="1500"/>
                                        <p:tgtEl>
                                          <p:spTgt spid="5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1" st="1"/>
                                            </p:txEl>
                                          </p:spTgt>
                                        </p:tgtEl>
                                        <p:attrNameLst>
                                          <p:attrName>style.visibility</p:attrName>
                                        </p:attrNameLst>
                                      </p:cBhvr>
                                      <p:to>
                                        <p:strVal val="visible"/>
                                      </p:to>
                                    </p:set>
                                    <p:animEffect filter="fade" transition="in">
                                      <p:cBhvr>
                                        <p:cTn dur="1500"/>
                                        <p:tgtEl>
                                          <p:spTgt spid="5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xEl>
                                              <p:pRg end="2" st="2"/>
                                            </p:txEl>
                                          </p:spTgt>
                                        </p:tgtEl>
                                        <p:attrNameLst>
                                          <p:attrName>style.visibility</p:attrName>
                                        </p:attrNameLst>
                                      </p:cBhvr>
                                      <p:to>
                                        <p:strVal val="visible"/>
                                      </p:to>
                                    </p:set>
                                    <p:animEffect filter="fade" transition="in">
                                      <p:cBhvr>
                                        <p:cTn dur="1500"/>
                                        <p:tgtEl>
                                          <p:spTgt spid="5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02"/>
                                        </p:tgtEl>
                                        <p:attrNameLst>
                                          <p:attrName>style.visibility</p:attrName>
                                        </p:attrNameLst>
                                      </p:cBhvr>
                                      <p:to>
                                        <p:strVal val="visible"/>
                                      </p:to>
                                    </p:set>
                                    <p:animEffect filter="fade" transition="in">
                                      <p:cBhvr>
                                        <p:cTn dur="1000"/>
                                        <p:tgtEl>
                                          <p:spTgt spid="502"/>
                                        </p:tgtEl>
                                      </p:cBhvr>
                                    </p:animEffect>
                                  </p:childTnLst>
                                </p:cTn>
                              </p:par>
                              <p:par>
                                <p:cTn fill="hold" nodeType="with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dvantage">
  <a:themeElements>
    <a:clrScheme name="Genesis">
      <a:dk1>
        <a:srgbClr val="000000"/>
      </a:dk1>
      <a:lt1>
        <a:srgbClr val="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Advantage">
  <a:themeElements>
    <a:clrScheme name="Genesis">
      <a:dk1>
        <a:srgbClr val="000000"/>
      </a:dk1>
      <a:lt1>
        <a:srgbClr val="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